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6" r:id="rId2"/>
    <p:sldId id="258" r:id="rId3"/>
    <p:sldId id="257" r:id="rId4"/>
    <p:sldId id="259" r:id="rId5"/>
    <p:sldId id="271" r:id="rId6"/>
    <p:sldId id="272" r:id="rId7"/>
    <p:sldId id="260" r:id="rId8"/>
    <p:sldId id="273" r:id="rId9"/>
    <p:sldId id="264" r:id="rId10"/>
    <p:sldId id="266" r:id="rId11"/>
    <p:sldId id="267" r:id="rId12"/>
    <p:sldId id="262" r:id="rId13"/>
    <p:sldId id="268" r:id="rId14"/>
    <p:sldId id="269" r:id="rId15"/>
    <p:sldId id="263" r:id="rId16"/>
    <p:sldId id="270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C0EB59-4154-4C46-9D94-0286CC4E55A3}" v="2" dt="2023-07-16T22:17:46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>
        <p:scale>
          <a:sx n="125" d="100"/>
          <a:sy n="125" d="100"/>
        </p:scale>
        <p:origin x="72" y="-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SHREE KORGAONKAR" userId="c0f5a56aaa41e72e" providerId="LiveId" clId="{D6C0EB59-4154-4C46-9D94-0286CC4E55A3}"/>
    <pc:docChg chg="undo custSel addSld modSld sldOrd">
      <pc:chgData name="MANASHREE KORGAONKAR" userId="c0f5a56aaa41e72e" providerId="LiveId" clId="{D6C0EB59-4154-4C46-9D94-0286CC4E55A3}" dt="2023-07-17T05:03:07.812" v="76" actId="1076"/>
      <pc:docMkLst>
        <pc:docMk/>
      </pc:docMkLst>
      <pc:sldChg chg="delSp mod">
        <pc:chgData name="MANASHREE KORGAONKAR" userId="c0f5a56aaa41e72e" providerId="LiveId" clId="{D6C0EB59-4154-4C46-9D94-0286CC4E55A3}" dt="2023-07-16T19:42:38.312" v="0" actId="478"/>
        <pc:sldMkLst>
          <pc:docMk/>
          <pc:sldMk cId="4269201225" sldId="257"/>
        </pc:sldMkLst>
        <pc:picChg chg="del">
          <ac:chgData name="MANASHREE KORGAONKAR" userId="c0f5a56aaa41e72e" providerId="LiveId" clId="{D6C0EB59-4154-4C46-9D94-0286CC4E55A3}" dt="2023-07-16T19:42:38.312" v="0" actId="478"/>
          <ac:picMkLst>
            <pc:docMk/>
            <pc:sldMk cId="4269201225" sldId="257"/>
            <ac:picMk id="8" creationId="{28E1D937-8629-327A-148E-CDE9603B7573}"/>
          </ac:picMkLst>
        </pc:picChg>
      </pc:sldChg>
      <pc:sldChg chg="modSp">
        <pc:chgData name="MANASHREE KORGAONKAR" userId="c0f5a56aaa41e72e" providerId="LiveId" clId="{D6C0EB59-4154-4C46-9D94-0286CC4E55A3}" dt="2023-07-16T22:17:45.172" v="37" actId="20578"/>
        <pc:sldMkLst>
          <pc:docMk/>
          <pc:sldMk cId="3951356717" sldId="258"/>
        </pc:sldMkLst>
        <pc:graphicFrameChg chg="mod">
          <ac:chgData name="MANASHREE KORGAONKAR" userId="c0f5a56aaa41e72e" providerId="LiveId" clId="{D6C0EB59-4154-4C46-9D94-0286CC4E55A3}" dt="2023-07-16T22:17:45.172" v="37" actId="20578"/>
          <ac:graphicFrameMkLst>
            <pc:docMk/>
            <pc:sldMk cId="3951356717" sldId="258"/>
            <ac:graphicFrameMk id="3" creationId="{FD55FCDC-7D95-8246-F3A2-D94EA3846045}"/>
          </ac:graphicFrameMkLst>
        </pc:graphicFrameChg>
      </pc:sldChg>
      <pc:sldChg chg="addSp delSp modSp mod">
        <pc:chgData name="MANASHREE KORGAONKAR" userId="c0f5a56aaa41e72e" providerId="LiveId" clId="{D6C0EB59-4154-4C46-9D94-0286CC4E55A3}" dt="2023-07-16T21:57:18.980" v="27" actId="1076"/>
        <pc:sldMkLst>
          <pc:docMk/>
          <pc:sldMk cId="3030785503" sldId="262"/>
        </pc:sldMkLst>
        <pc:picChg chg="add mod">
          <ac:chgData name="MANASHREE KORGAONKAR" userId="c0f5a56aaa41e72e" providerId="LiveId" clId="{D6C0EB59-4154-4C46-9D94-0286CC4E55A3}" dt="2023-07-16T21:57:18.980" v="27" actId="1076"/>
          <ac:picMkLst>
            <pc:docMk/>
            <pc:sldMk cId="3030785503" sldId="262"/>
            <ac:picMk id="4" creationId="{47DB74E1-A8A1-5EC2-D6BD-DF0FB91D9883}"/>
          </ac:picMkLst>
        </pc:picChg>
        <pc:picChg chg="add del mod">
          <ac:chgData name="MANASHREE KORGAONKAR" userId="c0f5a56aaa41e72e" providerId="LiveId" clId="{D6C0EB59-4154-4C46-9D94-0286CC4E55A3}" dt="2023-07-16T21:57:16.403" v="26" actId="478"/>
          <ac:picMkLst>
            <pc:docMk/>
            <pc:sldMk cId="3030785503" sldId="262"/>
            <ac:picMk id="8" creationId="{7213DC54-18D9-65A2-F59F-86C3C42EB024}"/>
          </ac:picMkLst>
        </pc:picChg>
      </pc:sldChg>
      <pc:sldChg chg="addSp delSp modSp mod">
        <pc:chgData name="MANASHREE KORGAONKAR" userId="c0f5a56aaa41e72e" providerId="LiveId" clId="{D6C0EB59-4154-4C46-9D94-0286CC4E55A3}" dt="2023-07-16T22:17:12.855" v="36" actId="1076"/>
        <pc:sldMkLst>
          <pc:docMk/>
          <pc:sldMk cId="684522712" sldId="263"/>
        </pc:sldMkLst>
        <pc:picChg chg="add mod">
          <ac:chgData name="MANASHREE KORGAONKAR" userId="c0f5a56aaa41e72e" providerId="LiveId" clId="{D6C0EB59-4154-4C46-9D94-0286CC4E55A3}" dt="2023-07-16T22:17:12.855" v="36" actId="1076"/>
          <ac:picMkLst>
            <pc:docMk/>
            <pc:sldMk cId="684522712" sldId="263"/>
            <ac:picMk id="3" creationId="{636C4FDB-8C48-D95C-628E-AE58EC7F133F}"/>
          </ac:picMkLst>
        </pc:picChg>
        <pc:picChg chg="del mod">
          <ac:chgData name="MANASHREE KORGAONKAR" userId="c0f5a56aaa41e72e" providerId="LiveId" clId="{D6C0EB59-4154-4C46-9D94-0286CC4E55A3}" dt="2023-07-16T22:17:04.618" v="32" actId="478"/>
          <ac:picMkLst>
            <pc:docMk/>
            <pc:sldMk cId="684522712" sldId="263"/>
            <ac:picMk id="5" creationId="{4D678AC4-2D89-2B95-4715-D91151B76596}"/>
          </ac:picMkLst>
        </pc:picChg>
      </pc:sldChg>
      <pc:sldChg chg="modSp mod">
        <pc:chgData name="MANASHREE KORGAONKAR" userId="c0f5a56aaa41e72e" providerId="LiveId" clId="{D6C0EB59-4154-4C46-9D94-0286CC4E55A3}" dt="2023-07-17T05:03:07.812" v="76" actId="1076"/>
        <pc:sldMkLst>
          <pc:docMk/>
          <pc:sldMk cId="693814501" sldId="264"/>
        </pc:sldMkLst>
        <pc:picChg chg="mod">
          <ac:chgData name="MANASHREE KORGAONKAR" userId="c0f5a56aaa41e72e" providerId="LiveId" clId="{D6C0EB59-4154-4C46-9D94-0286CC4E55A3}" dt="2023-07-17T05:03:07.812" v="76" actId="1076"/>
          <ac:picMkLst>
            <pc:docMk/>
            <pc:sldMk cId="693814501" sldId="264"/>
            <ac:picMk id="9" creationId="{3C9E7586-6932-B8F9-A9F6-46BECC2BE6EC}"/>
          </ac:picMkLst>
        </pc:picChg>
      </pc:sldChg>
      <pc:sldChg chg="addSp delSp modSp mod">
        <pc:chgData name="MANASHREE KORGAONKAR" userId="c0f5a56aaa41e72e" providerId="LiveId" clId="{D6C0EB59-4154-4C46-9D94-0286CC4E55A3}" dt="2023-07-16T21:54:59.047" v="13" actId="108"/>
        <pc:sldMkLst>
          <pc:docMk/>
          <pc:sldMk cId="1779932120" sldId="266"/>
        </pc:sldMkLst>
        <pc:picChg chg="add del">
          <ac:chgData name="MANASHREE KORGAONKAR" userId="c0f5a56aaa41e72e" providerId="LiveId" clId="{D6C0EB59-4154-4C46-9D94-0286CC4E55A3}" dt="2023-07-16T21:02:26.319" v="5" actId="478"/>
          <ac:picMkLst>
            <pc:docMk/>
            <pc:sldMk cId="1779932120" sldId="266"/>
            <ac:picMk id="4" creationId="{AA2EAC33-2D31-0482-32FC-337B970549ED}"/>
          </ac:picMkLst>
        </pc:picChg>
        <pc:picChg chg="del">
          <ac:chgData name="MANASHREE KORGAONKAR" userId="c0f5a56aaa41e72e" providerId="LiveId" clId="{D6C0EB59-4154-4C46-9D94-0286CC4E55A3}" dt="2023-07-16T21:54:34.783" v="6" actId="478"/>
          <ac:picMkLst>
            <pc:docMk/>
            <pc:sldMk cId="1779932120" sldId="266"/>
            <ac:picMk id="6" creationId="{2C38B725-AE87-A038-4EBE-FA67526DD0F7}"/>
          </ac:picMkLst>
        </pc:picChg>
        <pc:picChg chg="add mod">
          <ac:chgData name="MANASHREE KORGAONKAR" userId="c0f5a56aaa41e72e" providerId="LiveId" clId="{D6C0EB59-4154-4C46-9D94-0286CC4E55A3}" dt="2023-07-16T21:54:59.047" v="13" actId="108"/>
          <ac:picMkLst>
            <pc:docMk/>
            <pc:sldMk cId="1779932120" sldId="266"/>
            <ac:picMk id="7" creationId="{9F691652-222C-002D-083D-D541D804E630}"/>
          </ac:picMkLst>
        </pc:picChg>
      </pc:sldChg>
      <pc:sldChg chg="addSp delSp modSp mod">
        <pc:chgData name="MANASHREE KORGAONKAR" userId="c0f5a56aaa41e72e" providerId="LiveId" clId="{D6C0EB59-4154-4C46-9D94-0286CC4E55A3}" dt="2023-07-16T22:31:04.223" v="73" actId="1076"/>
        <pc:sldMkLst>
          <pc:docMk/>
          <pc:sldMk cId="2322148325" sldId="270"/>
        </pc:sldMkLst>
        <pc:picChg chg="del mod">
          <ac:chgData name="MANASHREE KORGAONKAR" userId="c0f5a56aaa41e72e" providerId="LiveId" clId="{D6C0EB59-4154-4C46-9D94-0286CC4E55A3}" dt="2023-07-16T22:30:49.403" v="66" actId="478"/>
          <ac:picMkLst>
            <pc:docMk/>
            <pc:sldMk cId="2322148325" sldId="270"/>
            <ac:picMk id="3" creationId="{E1C10207-C76A-1645-C649-99BA091E653E}"/>
          </ac:picMkLst>
        </pc:picChg>
        <pc:picChg chg="add mod">
          <ac:chgData name="MANASHREE KORGAONKAR" userId="c0f5a56aaa41e72e" providerId="LiveId" clId="{D6C0EB59-4154-4C46-9D94-0286CC4E55A3}" dt="2023-07-16T22:31:04.223" v="73" actId="1076"/>
          <ac:picMkLst>
            <pc:docMk/>
            <pc:sldMk cId="2322148325" sldId="270"/>
            <ac:picMk id="5" creationId="{28F53FA2-BAA8-9EB0-1813-18D7B05F3EBB}"/>
          </ac:picMkLst>
        </pc:picChg>
      </pc:sldChg>
      <pc:sldChg chg="ord">
        <pc:chgData name="MANASHREE KORGAONKAR" userId="c0f5a56aaa41e72e" providerId="LiveId" clId="{D6C0EB59-4154-4C46-9D94-0286CC4E55A3}" dt="2023-07-16T20:47:57.306" v="3" actId="20578"/>
        <pc:sldMkLst>
          <pc:docMk/>
          <pc:sldMk cId="2314021984" sldId="271"/>
        </pc:sldMkLst>
      </pc:sldChg>
      <pc:sldChg chg="addSp delSp modSp new mod">
        <pc:chgData name="MANASHREE KORGAONKAR" userId="c0f5a56aaa41e72e" providerId="LiveId" clId="{D6C0EB59-4154-4C46-9D94-0286CC4E55A3}" dt="2023-07-16T22:29:43.393" v="58" actId="1076"/>
        <pc:sldMkLst>
          <pc:docMk/>
          <pc:sldMk cId="1946514976" sldId="275"/>
        </pc:sldMkLst>
        <pc:spChg chg="mod">
          <ac:chgData name="MANASHREE KORGAONKAR" userId="c0f5a56aaa41e72e" providerId="LiveId" clId="{D6C0EB59-4154-4C46-9D94-0286CC4E55A3}" dt="2023-07-16T22:29:10.549" v="53" actId="1076"/>
          <ac:spMkLst>
            <pc:docMk/>
            <pc:sldMk cId="1946514976" sldId="275"/>
            <ac:spMk id="2" creationId="{DAA08F06-E94E-E360-E44B-D87D0986F63F}"/>
          </ac:spMkLst>
        </pc:spChg>
        <pc:spChg chg="del">
          <ac:chgData name="MANASHREE KORGAONKAR" userId="c0f5a56aaa41e72e" providerId="LiveId" clId="{D6C0EB59-4154-4C46-9D94-0286CC4E55A3}" dt="2023-07-16T22:28:48.729" v="49" actId="478"/>
          <ac:spMkLst>
            <pc:docMk/>
            <pc:sldMk cId="1946514976" sldId="275"/>
            <ac:spMk id="3" creationId="{23E3EAB9-7FF3-B09A-64B0-365C75B44154}"/>
          </ac:spMkLst>
        </pc:spChg>
        <pc:picChg chg="add mod">
          <ac:chgData name="MANASHREE KORGAONKAR" userId="c0f5a56aaa41e72e" providerId="LiveId" clId="{D6C0EB59-4154-4C46-9D94-0286CC4E55A3}" dt="2023-07-16T22:29:43.393" v="58" actId="1076"/>
          <ac:picMkLst>
            <pc:docMk/>
            <pc:sldMk cId="1946514976" sldId="275"/>
            <ac:picMk id="5" creationId="{4DE5E602-2F7D-429D-240B-8538C3F36A31}"/>
          </ac:picMkLst>
        </pc:picChg>
      </pc:sldChg>
    </pc:docChg>
  </pc:docChgLst>
  <pc:docChgLst>
    <pc:chgData name="MANASHREE KORGAONKAR" userId="c0f5a56aaa41e72e" providerId="LiveId" clId="{4EF96756-8F28-418C-B424-7A629312ECEA}"/>
    <pc:docChg chg="undo custSel addSld modSld">
      <pc:chgData name="MANASHREE KORGAONKAR" userId="c0f5a56aaa41e72e" providerId="LiveId" clId="{4EF96756-8F28-418C-B424-7A629312ECEA}" dt="2023-07-06T19:47:45.879" v="92" actId="1076"/>
      <pc:docMkLst>
        <pc:docMk/>
      </pc:docMkLst>
      <pc:sldChg chg="addSp delSp modSp mod">
        <pc:chgData name="MANASHREE KORGAONKAR" userId="c0f5a56aaa41e72e" providerId="LiveId" clId="{4EF96756-8F28-418C-B424-7A629312ECEA}" dt="2023-07-06T19:35:29.009" v="65" actId="1076"/>
        <pc:sldMkLst>
          <pc:docMk/>
          <pc:sldMk cId="1699808440" sldId="267"/>
        </pc:sldMkLst>
        <pc:spChg chg="mod">
          <ac:chgData name="MANASHREE KORGAONKAR" userId="c0f5a56aaa41e72e" providerId="LiveId" clId="{4EF96756-8F28-418C-B424-7A629312ECEA}" dt="2023-07-06T19:35:28.630" v="64" actId="1076"/>
          <ac:spMkLst>
            <pc:docMk/>
            <pc:sldMk cId="1699808440" sldId="267"/>
            <ac:spMk id="6" creationId="{72705F5D-4EA8-757E-9403-51417A01EE65}"/>
          </ac:spMkLst>
        </pc:spChg>
        <pc:spChg chg="add mod">
          <ac:chgData name="MANASHREE KORGAONKAR" userId="c0f5a56aaa41e72e" providerId="LiveId" clId="{4EF96756-8F28-418C-B424-7A629312ECEA}" dt="2023-07-06T19:33:40.860" v="26" actId="1076"/>
          <ac:spMkLst>
            <pc:docMk/>
            <pc:sldMk cId="1699808440" sldId="267"/>
            <ac:spMk id="10" creationId="{C3BC840F-34F3-71D4-82CB-5FFE43D0AA25}"/>
          </ac:spMkLst>
        </pc:spChg>
        <pc:spChg chg="mod">
          <ac:chgData name="MANASHREE KORGAONKAR" userId="c0f5a56aaa41e72e" providerId="LiveId" clId="{4EF96756-8F28-418C-B424-7A629312ECEA}" dt="2023-07-06T19:35:15.487" v="62" actId="313"/>
          <ac:spMkLst>
            <pc:docMk/>
            <pc:sldMk cId="1699808440" sldId="267"/>
            <ac:spMk id="12" creationId="{45582149-8373-5460-467B-97D6AFE789E6}"/>
          </ac:spMkLst>
        </pc:spChg>
        <pc:picChg chg="mod">
          <ac:chgData name="MANASHREE KORGAONKAR" userId="c0f5a56aaa41e72e" providerId="LiveId" clId="{4EF96756-8F28-418C-B424-7A629312ECEA}" dt="2023-07-06T19:35:29.009" v="65" actId="1076"/>
          <ac:picMkLst>
            <pc:docMk/>
            <pc:sldMk cId="1699808440" sldId="267"/>
            <ac:picMk id="3" creationId="{276A7748-232E-1C46-7712-DAC72646241C}"/>
          </ac:picMkLst>
        </pc:picChg>
        <pc:picChg chg="add del">
          <ac:chgData name="MANASHREE KORGAONKAR" userId="c0f5a56aaa41e72e" providerId="LiveId" clId="{4EF96756-8F28-418C-B424-7A629312ECEA}" dt="2023-07-06T19:33:19.597" v="2" actId="478"/>
          <ac:picMkLst>
            <pc:docMk/>
            <pc:sldMk cId="1699808440" sldId="267"/>
            <ac:picMk id="9" creationId="{9A11C54B-C626-C879-1C36-EF25CE39B174}"/>
          </ac:picMkLst>
        </pc:picChg>
      </pc:sldChg>
      <pc:sldChg chg="addSp delSp modSp mod modClrScheme chgLayout">
        <pc:chgData name="MANASHREE KORGAONKAR" userId="c0f5a56aaa41e72e" providerId="LiveId" clId="{4EF96756-8F28-418C-B424-7A629312ECEA}" dt="2023-07-06T19:46:54.851" v="67" actId="700"/>
        <pc:sldMkLst>
          <pc:docMk/>
          <pc:sldMk cId="2322148325" sldId="270"/>
        </pc:sldMkLst>
        <pc:spChg chg="add del mod ord">
          <ac:chgData name="MANASHREE KORGAONKAR" userId="c0f5a56aaa41e72e" providerId="LiveId" clId="{4EF96756-8F28-418C-B424-7A629312ECEA}" dt="2023-07-06T19:46:54.851" v="67" actId="700"/>
          <ac:spMkLst>
            <pc:docMk/>
            <pc:sldMk cId="2322148325" sldId="270"/>
            <ac:spMk id="2" creationId="{A3D44D93-6639-417D-5799-EAAF461BD596}"/>
          </ac:spMkLst>
        </pc:spChg>
        <pc:spChg chg="add del mod ord">
          <ac:chgData name="MANASHREE KORGAONKAR" userId="c0f5a56aaa41e72e" providerId="LiveId" clId="{4EF96756-8F28-418C-B424-7A629312ECEA}" dt="2023-07-06T19:46:54.851" v="67" actId="700"/>
          <ac:spMkLst>
            <pc:docMk/>
            <pc:sldMk cId="2322148325" sldId="270"/>
            <ac:spMk id="5" creationId="{52DED658-BDBB-DC65-063E-B8B8BF62BB00}"/>
          </ac:spMkLst>
        </pc:spChg>
      </pc:sldChg>
      <pc:sldChg chg="addSp delSp modSp add mod modClrScheme chgLayout">
        <pc:chgData name="MANASHREE KORGAONKAR" userId="c0f5a56aaa41e72e" providerId="LiveId" clId="{4EF96756-8F28-418C-B424-7A629312ECEA}" dt="2023-07-06T19:47:45.879" v="92" actId="1076"/>
        <pc:sldMkLst>
          <pc:docMk/>
          <pc:sldMk cId="1620083667" sldId="274"/>
        </pc:sldMkLst>
        <pc:spChg chg="add del mod ord">
          <ac:chgData name="MANASHREE KORGAONKAR" userId="c0f5a56aaa41e72e" providerId="LiveId" clId="{4EF96756-8F28-418C-B424-7A629312ECEA}" dt="2023-07-06T19:47:11.083" v="71" actId="478"/>
          <ac:spMkLst>
            <pc:docMk/>
            <pc:sldMk cId="1620083667" sldId="274"/>
            <ac:spMk id="2" creationId="{2058DCA1-B648-B821-40E4-97BEB4D06E8A}"/>
          </ac:spMkLst>
        </pc:spChg>
        <pc:spChg chg="mod">
          <ac:chgData name="MANASHREE KORGAONKAR" userId="c0f5a56aaa41e72e" providerId="LiveId" clId="{4EF96756-8F28-418C-B424-7A629312ECEA}" dt="2023-07-06T19:47:45.879" v="92" actId="1076"/>
          <ac:spMkLst>
            <pc:docMk/>
            <pc:sldMk cId="1620083667" sldId="274"/>
            <ac:spMk id="4" creationId="{2F31D4B9-054B-BD28-E6CE-C201E5CF7623}"/>
          </ac:spMkLst>
        </pc:spChg>
        <pc:spChg chg="add del mod ord">
          <ac:chgData name="MANASHREE KORGAONKAR" userId="c0f5a56aaa41e72e" providerId="LiveId" clId="{4EF96756-8F28-418C-B424-7A629312ECEA}" dt="2023-07-06T19:47:14.270" v="72" actId="478"/>
          <ac:spMkLst>
            <pc:docMk/>
            <pc:sldMk cId="1620083667" sldId="274"/>
            <ac:spMk id="5" creationId="{2B0DE423-F9A2-D0D2-01BB-E3D5EA5847BE}"/>
          </ac:spMkLst>
        </pc:spChg>
        <pc:picChg chg="del">
          <ac:chgData name="MANASHREE KORGAONKAR" userId="c0f5a56aaa41e72e" providerId="LiveId" clId="{4EF96756-8F28-418C-B424-7A629312ECEA}" dt="2023-07-06T19:47:04.919" v="70" actId="478"/>
          <ac:picMkLst>
            <pc:docMk/>
            <pc:sldMk cId="1620083667" sldId="274"/>
            <ac:picMk id="3" creationId="{E1C10207-C76A-1645-C649-99BA091E653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500" dirty="0"/>
              <a:t>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Target_0</c:v>
                </c:pt>
                <c:pt idx="1">
                  <c:v>Target_1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58592</c:v>
                </c:pt>
                <c:pt idx="1">
                  <c:v>3748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9-4418-996B-AE1A580462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9083039"/>
        <c:axId val="179083519"/>
      </c:barChart>
      <c:catAx>
        <c:axId val="179083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83519"/>
        <c:crosses val="autoZero"/>
        <c:auto val="1"/>
        <c:lblAlgn val="ctr"/>
        <c:lblOffset val="100"/>
        <c:noMultiLvlLbl val="0"/>
      </c:catAx>
      <c:valAx>
        <c:axId val="179083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83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500" dirty="0"/>
              <a:t>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9083039"/>
        <c:axId val="179083519"/>
      </c:barChart>
      <c:catAx>
        <c:axId val="179083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83519"/>
        <c:crosses val="autoZero"/>
        <c:auto val="1"/>
        <c:lblAlgn val="ctr"/>
        <c:lblOffset val="100"/>
        <c:noMultiLvlLbl val="0"/>
      </c:catAx>
      <c:valAx>
        <c:axId val="179083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83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500" dirty="0"/>
              <a:t>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9083039"/>
        <c:axId val="179083519"/>
      </c:barChart>
      <c:catAx>
        <c:axId val="179083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83519"/>
        <c:crosses val="autoZero"/>
        <c:auto val="1"/>
        <c:lblAlgn val="ctr"/>
        <c:lblOffset val="100"/>
        <c:noMultiLvlLbl val="0"/>
      </c:catAx>
      <c:valAx>
        <c:axId val="179083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83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E8D70-B5CB-4B04-A46A-A24A58916EA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2D0F75D-975A-44CA-BECA-04A7D5B10F56}">
      <dgm:prSet phldrT="[Text]"/>
      <dgm:spPr/>
      <dgm:t>
        <a:bodyPr/>
        <a:lstStyle/>
        <a:p>
          <a:r>
            <a:rPr lang="en-US" b="1" i="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Introduction</a:t>
          </a:r>
          <a:endParaRPr lang="en-IN" b="1" dirty="0"/>
        </a:p>
      </dgm:t>
    </dgm:pt>
    <dgm:pt modelId="{B2A0BA5A-B719-4B45-9CF7-48567BA19994}" type="parTrans" cxnId="{D9F14099-400C-4000-9FD4-5156D1727B6E}">
      <dgm:prSet/>
      <dgm:spPr/>
      <dgm:t>
        <a:bodyPr/>
        <a:lstStyle/>
        <a:p>
          <a:endParaRPr lang="en-IN"/>
        </a:p>
      </dgm:t>
    </dgm:pt>
    <dgm:pt modelId="{9B1813A8-CF31-4A5B-A9A0-EF78473FB56F}" type="sibTrans" cxnId="{D9F14099-400C-4000-9FD4-5156D1727B6E}">
      <dgm:prSet/>
      <dgm:spPr/>
      <dgm:t>
        <a:bodyPr/>
        <a:lstStyle/>
        <a:p>
          <a:endParaRPr lang="en-IN"/>
        </a:p>
      </dgm:t>
    </dgm:pt>
    <dgm:pt modelId="{6C6CDE20-740B-4EE3-A36B-B380B8FE87AA}">
      <dgm:prSet phldrT="[Text]" custT="1"/>
      <dgm:spPr/>
      <dgm:t>
        <a:bodyPr/>
        <a:lstStyle/>
        <a:p>
          <a:r>
            <a:rPr lang="en-US" sz="2000" b="1" i="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Problem statement :</a:t>
          </a:r>
          <a:r>
            <a:rPr lang="en-US" sz="20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 Develop a predictive model that assesses the claim probability for car insurance policies.</a:t>
          </a:r>
          <a:endParaRPr lang="en-IN" sz="2000" dirty="0"/>
        </a:p>
      </dgm:t>
    </dgm:pt>
    <dgm:pt modelId="{CB7CE88E-6D0B-4610-8F4C-B01EE31C5091}" type="parTrans" cxnId="{60E8E96B-A65D-4077-8092-6C58281196C7}">
      <dgm:prSet/>
      <dgm:spPr/>
      <dgm:t>
        <a:bodyPr/>
        <a:lstStyle/>
        <a:p>
          <a:endParaRPr lang="en-IN"/>
        </a:p>
      </dgm:t>
    </dgm:pt>
    <dgm:pt modelId="{3D616CA7-3114-4571-AA66-07E85B7C32DE}" type="sibTrans" cxnId="{60E8E96B-A65D-4077-8092-6C58281196C7}">
      <dgm:prSet/>
      <dgm:spPr/>
      <dgm:t>
        <a:bodyPr/>
        <a:lstStyle/>
        <a:p>
          <a:endParaRPr lang="en-IN"/>
        </a:p>
      </dgm:t>
    </dgm:pt>
    <dgm:pt modelId="{43A07F22-D13E-4FB1-A2A3-4AACB9E71DCA}">
      <dgm:prSet phldrT="[Text]"/>
      <dgm:spPr/>
      <dgm:t>
        <a:bodyPr/>
        <a:lstStyle/>
        <a:p>
          <a:r>
            <a:rPr lang="en-US" b="1" i="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Objective : </a:t>
          </a:r>
          <a:r>
            <a:rPr lang="en-US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Understand the factors influencing claim frequency and severity over a six-month period.</a:t>
          </a:r>
          <a:endParaRPr lang="en-IN" dirty="0"/>
        </a:p>
      </dgm:t>
    </dgm:pt>
    <dgm:pt modelId="{D10FF7E3-2908-4583-9D4C-DF912AB759BD}" type="parTrans" cxnId="{CC6EFE0B-4BB0-4BC3-85B7-3571212706D1}">
      <dgm:prSet/>
      <dgm:spPr/>
      <dgm:t>
        <a:bodyPr/>
        <a:lstStyle/>
        <a:p>
          <a:endParaRPr lang="en-IN"/>
        </a:p>
      </dgm:t>
    </dgm:pt>
    <dgm:pt modelId="{E6078178-E5A1-43D7-9ED8-F1C59252F86C}" type="sibTrans" cxnId="{CC6EFE0B-4BB0-4BC3-85B7-3571212706D1}">
      <dgm:prSet/>
      <dgm:spPr/>
      <dgm:t>
        <a:bodyPr/>
        <a:lstStyle/>
        <a:p>
          <a:endParaRPr lang="en-IN"/>
        </a:p>
      </dgm:t>
    </dgm:pt>
    <dgm:pt modelId="{DDE82C96-6A23-476B-ABEA-4A84547737A8}">
      <dgm:prSet phldrT="[Text]"/>
      <dgm:spPr/>
      <dgm:t>
        <a:bodyPr/>
        <a:lstStyle/>
        <a:p>
          <a:r>
            <a:rPr lang="en-US" b="1" i="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Benefits : </a:t>
          </a:r>
          <a:r>
            <a:rPr lang="en-US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Enable insurance companies to better assess risk and determine appropriate premiums for policyholders.</a:t>
          </a:r>
          <a:endParaRPr lang="en-IN" dirty="0"/>
        </a:p>
      </dgm:t>
    </dgm:pt>
    <dgm:pt modelId="{D6F0C16B-48DA-40A1-9667-5D79BC7B452B}" type="parTrans" cxnId="{41C9605B-038E-43D7-AE5D-4703CA07C045}">
      <dgm:prSet/>
      <dgm:spPr/>
      <dgm:t>
        <a:bodyPr/>
        <a:lstStyle/>
        <a:p>
          <a:endParaRPr lang="en-IN"/>
        </a:p>
      </dgm:t>
    </dgm:pt>
    <dgm:pt modelId="{6C7257A9-BDFA-4C9D-996D-17D8478CB3EC}" type="sibTrans" cxnId="{41C9605B-038E-43D7-AE5D-4703CA07C045}">
      <dgm:prSet/>
      <dgm:spPr/>
      <dgm:t>
        <a:bodyPr/>
        <a:lstStyle/>
        <a:p>
          <a:endParaRPr lang="en-IN"/>
        </a:p>
      </dgm:t>
    </dgm:pt>
    <dgm:pt modelId="{4B81CD0C-8C52-4C1D-9E96-8C91A81197BA}" type="pres">
      <dgm:prSet presAssocID="{398E8D70-B5CB-4B04-A46A-A24A58916EA0}" presName="vert0" presStyleCnt="0">
        <dgm:presLayoutVars>
          <dgm:dir/>
          <dgm:animOne val="branch"/>
          <dgm:animLvl val="lvl"/>
        </dgm:presLayoutVars>
      </dgm:prSet>
      <dgm:spPr/>
    </dgm:pt>
    <dgm:pt modelId="{5453E57F-9B91-4AA7-8F41-BF515C321BF3}" type="pres">
      <dgm:prSet presAssocID="{F2D0F75D-975A-44CA-BECA-04A7D5B10F56}" presName="thickLine" presStyleLbl="alignNode1" presStyleIdx="0" presStyleCnt="1"/>
      <dgm:spPr/>
    </dgm:pt>
    <dgm:pt modelId="{9ADB7411-A34F-4D08-B8B5-B73D3E0CFA3B}" type="pres">
      <dgm:prSet presAssocID="{F2D0F75D-975A-44CA-BECA-04A7D5B10F56}" presName="horz1" presStyleCnt="0"/>
      <dgm:spPr/>
    </dgm:pt>
    <dgm:pt modelId="{C64643D6-471F-4C3C-AB36-BBE8EAB9EEAA}" type="pres">
      <dgm:prSet presAssocID="{F2D0F75D-975A-44CA-BECA-04A7D5B10F56}" presName="tx1" presStyleLbl="revTx" presStyleIdx="0" presStyleCnt="4" custScaleX="183797"/>
      <dgm:spPr/>
    </dgm:pt>
    <dgm:pt modelId="{41959741-CCFE-4043-B26B-0D8E8F997236}" type="pres">
      <dgm:prSet presAssocID="{F2D0F75D-975A-44CA-BECA-04A7D5B10F56}" presName="vert1" presStyleCnt="0"/>
      <dgm:spPr/>
    </dgm:pt>
    <dgm:pt modelId="{5EE36287-B366-401C-8472-8C3603C48DE4}" type="pres">
      <dgm:prSet presAssocID="{6C6CDE20-740B-4EE3-A36B-B380B8FE87AA}" presName="vertSpace2a" presStyleCnt="0"/>
      <dgm:spPr/>
    </dgm:pt>
    <dgm:pt modelId="{5B423285-B909-49DA-BD6C-D79F13DAB830}" type="pres">
      <dgm:prSet presAssocID="{6C6CDE20-740B-4EE3-A36B-B380B8FE87AA}" presName="horz2" presStyleCnt="0"/>
      <dgm:spPr/>
    </dgm:pt>
    <dgm:pt modelId="{F7A72317-25B6-4FA8-A1ED-DBF2B0D37D98}" type="pres">
      <dgm:prSet presAssocID="{6C6CDE20-740B-4EE3-A36B-B380B8FE87AA}" presName="horzSpace2" presStyleCnt="0"/>
      <dgm:spPr/>
    </dgm:pt>
    <dgm:pt modelId="{1662B2FE-3F13-4C73-8590-4BF8688CDA18}" type="pres">
      <dgm:prSet presAssocID="{6C6CDE20-740B-4EE3-A36B-B380B8FE87AA}" presName="tx2" presStyleLbl="revTx" presStyleIdx="1" presStyleCnt="4" custScaleY="24970"/>
      <dgm:spPr/>
    </dgm:pt>
    <dgm:pt modelId="{E89EEE5D-E39A-48CF-84FA-47463E2706EC}" type="pres">
      <dgm:prSet presAssocID="{6C6CDE20-740B-4EE3-A36B-B380B8FE87AA}" presName="vert2" presStyleCnt="0"/>
      <dgm:spPr/>
    </dgm:pt>
    <dgm:pt modelId="{49985A4B-A67E-4A87-ABAD-A17C96E15D4B}" type="pres">
      <dgm:prSet presAssocID="{6C6CDE20-740B-4EE3-A36B-B380B8FE87AA}" presName="thinLine2b" presStyleLbl="callout" presStyleIdx="0" presStyleCnt="3"/>
      <dgm:spPr/>
    </dgm:pt>
    <dgm:pt modelId="{35196D75-E782-46D4-8BB2-AD9DEE748D61}" type="pres">
      <dgm:prSet presAssocID="{6C6CDE20-740B-4EE3-A36B-B380B8FE87AA}" presName="vertSpace2b" presStyleCnt="0"/>
      <dgm:spPr/>
    </dgm:pt>
    <dgm:pt modelId="{9F27EABA-348A-4229-94F4-572F55F8F95B}" type="pres">
      <dgm:prSet presAssocID="{43A07F22-D13E-4FB1-A2A3-4AACB9E71DCA}" presName="horz2" presStyleCnt="0"/>
      <dgm:spPr/>
    </dgm:pt>
    <dgm:pt modelId="{440B80AB-68FD-4B6A-B1AB-444DB7BCFB11}" type="pres">
      <dgm:prSet presAssocID="{43A07F22-D13E-4FB1-A2A3-4AACB9E71DCA}" presName="horzSpace2" presStyleCnt="0"/>
      <dgm:spPr/>
    </dgm:pt>
    <dgm:pt modelId="{AA88EEE4-C3D9-4B1B-A074-D5C0BA73AF27}" type="pres">
      <dgm:prSet presAssocID="{43A07F22-D13E-4FB1-A2A3-4AACB9E71DCA}" presName="tx2" presStyleLbl="revTx" presStyleIdx="2" presStyleCnt="4" custScaleY="24512"/>
      <dgm:spPr/>
    </dgm:pt>
    <dgm:pt modelId="{7D3B16BD-D59A-4003-87A0-F69C2F023EEF}" type="pres">
      <dgm:prSet presAssocID="{43A07F22-D13E-4FB1-A2A3-4AACB9E71DCA}" presName="vert2" presStyleCnt="0"/>
      <dgm:spPr/>
    </dgm:pt>
    <dgm:pt modelId="{349C4377-EB3B-4743-A085-EED1DD1C8E41}" type="pres">
      <dgm:prSet presAssocID="{43A07F22-D13E-4FB1-A2A3-4AACB9E71DCA}" presName="thinLine2b" presStyleLbl="callout" presStyleIdx="1" presStyleCnt="3"/>
      <dgm:spPr/>
    </dgm:pt>
    <dgm:pt modelId="{E3DB13A8-8017-4B9A-A613-4569B2F893BA}" type="pres">
      <dgm:prSet presAssocID="{43A07F22-D13E-4FB1-A2A3-4AACB9E71DCA}" presName="vertSpace2b" presStyleCnt="0"/>
      <dgm:spPr/>
    </dgm:pt>
    <dgm:pt modelId="{7C7CB644-5EA8-4837-8DEA-46469ABB4BF6}" type="pres">
      <dgm:prSet presAssocID="{DDE82C96-6A23-476B-ABEA-4A84547737A8}" presName="horz2" presStyleCnt="0"/>
      <dgm:spPr/>
    </dgm:pt>
    <dgm:pt modelId="{BB304B6E-8178-4A90-B5CD-03A1BF92AC19}" type="pres">
      <dgm:prSet presAssocID="{DDE82C96-6A23-476B-ABEA-4A84547737A8}" presName="horzSpace2" presStyleCnt="0"/>
      <dgm:spPr/>
    </dgm:pt>
    <dgm:pt modelId="{6BF57F05-E893-4815-878D-79D630344496}" type="pres">
      <dgm:prSet presAssocID="{DDE82C96-6A23-476B-ABEA-4A84547737A8}" presName="tx2" presStyleLbl="revTx" presStyleIdx="3" presStyleCnt="4" custScaleY="22738"/>
      <dgm:spPr/>
    </dgm:pt>
    <dgm:pt modelId="{6A8C6E81-BA02-4A95-9ACD-27B0336F499C}" type="pres">
      <dgm:prSet presAssocID="{DDE82C96-6A23-476B-ABEA-4A84547737A8}" presName="vert2" presStyleCnt="0"/>
      <dgm:spPr/>
    </dgm:pt>
    <dgm:pt modelId="{F0AC247E-E545-4B86-93AD-D7A43A7C17E6}" type="pres">
      <dgm:prSet presAssocID="{DDE82C96-6A23-476B-ABEA-4A84547737A8}" presName="thinLine2b" presStyleLbl="callout" presStyleIdx="2" presStyleCnt="3"/>
      <dgm:spPr/>
    </dgm:pt>
    <dgm:pt modelId="{A32852C4-E275-4F71-A47C-5947A911AD71}" type="pres">
      <dgm:prSet presAssocID="{DDE82C96-6A23-476B-ABEA-4A84547737A8}" presName="vertSpace2b" presStyleCnt="0"/>
      <dgm:spPr/>
    </dgm:pt>
  </dgm:ptLst>
  <dgm:cxnLst>
    <dgm:cxn modelId="{CC6EFE0B-4BB0-4BC3-85B7-3571212706D1}" srcId="{F2D0F75D-975A-44CA-BECA-04A7D5B10F56}" destId="{43A07F22-D13E-4FB1-A2A3-4AACB9E71DCA}" srcOrd="1" destOrd="0" parTransId="{D10FF7E3-2908-4583-9D4C-DF912AB759BD}" sibTransId="{E6078178-E5A1-43D7-9ED8-F1C59252F86C}"/>
    <dgm:cxn modelId="{41C9605B-038E-43D7-AE5D-4703CA07C045}" srcId="{F2D0F75D-975A-44CA-BECA-04A7D5B10F56}" destId="{DDE82C96-6A23-476B-ABEA-4A84547737A8}" srcOrd="2" destOrd="0" parTransId="{D6F0C16B-48DA-40A1-9667-5D79BC7B452B}" sibTransId="{6C7257A9-BDFA-4C9D-996D-17D8478CB3EC}"/>
    <dgm:cxn modelId="{60E8E96B-A65D-4077-8092-6C58281196C7}" srcId="{F2D0F75D-975A-44CA-BECA-04A7D5B10F56}" destId="{6C6CDE20-740B-4EE3-A36B-B380B8FE87AA}" srcOrd="0" destOrd="0" parTransId="{CB7CE88E-6D0B-4610-8F4C-B01EE31C5091}" sibTransId="{3D616CA7-3114-4571-AA66-07E85B7C32DE}"/>
    <dgm:cxn modelId="{7E5B4587-F027-47F3-A1F6-BD2167A944A3}" type="presOf" srcId="{398E8D70-B5CB-4B04-A46A-A24A58916EA0}" destId="{4B81CD0C-8C52-4C1D-9E96-8C91A81197BA}" srcOrd="0" destOrd="0" presId="urn:microsoft.com/office/officeart/2008/layout/LinedList"/>
    <dgm:cxn modelId="{26EDCF8D-416A-4B22-876A-7B7992E17620}" type="presOf" srcId="{F2D0F75D-975A-44CA-BECA-04A7D5B10F56}" destId="{C64643D6-471F-4C3C-AB36-BBE8EAB9EEAA}" srcOrd="0" destOrd="0" presId="urn:microsoft.com/office/officeart/2008/layout/LinedList"/>
    <dgm:cxn modelId="{D9F14099-400C-4000-9FD4-5156D1727B6E}" srcId="{398E8D70-B5CB-4B04-A46A-A24A58916EA0}" destId="{F2D0F75D-975A-44CA-BECA-04A7D5B10F56}" srcOrd="0" destOrd="0" parTransId="{B2A0BA5A-B719-4B45-9CF7-48567BA19994}" sibTransId="{9B1813A8-CF31-4A5B-A9A0-EF78473FB56F}"/>
    <dgm:cxn modelId="{2508ECE9-311B-41CF-92AD-7D9FBB2E4FEC}" type="presOf" srcId="{6C6CDE20-740B-4EE3-A36B-B380B8FE87AA}" destId="{1662B2FE-3F13-4C73-8590-4BF8688CDA18}" srcOrd="0" destOrd="0" presId="urn:microsoft.com/office/officeart/2008/layout/LinedList"/>
    <dgm:cxn modelId="{A142CCF6-EA5A-4388-B602-F306F0A28C42}" type="presOf" srcId="{DDE82C96-6A23-476B-ABEA-4A84547737A8}" destId="{6BF57F05-E893-4815-878D-79D630344496}" srcOrd="0" destOrd="0" presId="urn:microsoft.com/office/officeart/2008/layout/LinedList"/>
    <dgm:cxn modelId="{D68EADF9-44A8-4376-AFAE-E888B4581033}" type="presOf" srcId="{43A07F22-D13E-4FB1-A2A3-4AACB9E71DCA}" destId="{AA88EEE4-C3D9-4B1B-A074-D5C0BA73AF27}" srcOrd="0" destOrd="0" presId="urn:microsoft.com/office/officeart/2008/layout/LinedList"/>
    <dgm:cxn modelId="{73FF8D39-AA0D-44A3-A844-C6B107190D8E}" type="presParOf" srcId="{4B81CD0C-8C52-4C1D-9E96-8C91A81197BA}" destId="{5453E57F-9B91-4AA7-8F41-BF515C321BF3}" srcOrd="0" destOrd="0" presId="urn:microsoft.com/office/officeart/2008/layout/LinedList"/>
    <dgm:cxn modelId="{B079BBFF-22C7-4BED-A1A2-9968D0DFA280}" type="presParOf" srcId="{4B81CD0C-8C52-4C1D-9E96-8C91A81197BA}" destId="{9ADB7411-A34F-4D08-B8B5-B73D3E0CFA3B}" srcOrd="1" destOrd="0" presId="urn:microsoft.com/office/officeart/2008/layout/LinedList"/>
    <dgm:cxn modelId="{2B512321-5EC8-4D1B-8947-EA7B69D33EAB}" type="presParOf" srcId="{9ADB7411-A34F-4D08-B8B5-B73D3E0CFA3B}" destId="{C64643D6-471F-4C3C-AB36-BBE8EAB9EEAA}" srcOrd="0" destOrd="0" presId="urn:microsoft.com/office/officeart/2008/layout/LinedList"/>
    <dgm:cxn modelId="{D58E4541-EDE5-46C2-928F-C58C9A56305C}" type="presParOf" srcId="{9ADB7411-A34F-4D08-B8B5-B73D3E0CFA3B}" destId="{41959741-CCFE-4043-B26B-0D8E8F997236}" srcOrd="1" destOrd="0" presId="urn:microsoft.com/office/officeart/2008/layout/LinedList"/>
    <dgm:cxn modelId="{BF81F553-17FA-433F-A70F-0B3EE3061C2B}" type="presParOf" srcId="{41959741-CCFE-4043-B26B-0D8E8F997236}" destId="{5EE36287-B366-401C-8472-8C3603C48DE4}" srcOrd="0" destOrd="0" presId="urn:microsoft.com/office/officeart/2008/layout/LinedList"/>
    <dgm:cxn modelId="{5A9002CB-5947-45F3-A78A-28EBFFE6AF3A}" type="presParOf" srcId="{41959741-CCFE-4043-B26B-0D8E8F997236}" destId="{5B423285-B909-49DA-BD6C-D79F13DAB830}" srcOrd="1" destOrd="0" presId="urn:microsoft.com/office/officeart/2008/layout/LinedList"/>
    <dgm:cxn modelId="{585FD1EB-975D-4C35-AA3A-1083DF6E4EA4}" type="presParOf" srcId="{5B423285-B909-49DA-BD6C-D79F13DAB830}" destId="{F7A72317-25B6-4FA8-A1ED-DBF2B0D37D98}" srcOrd="0" destOrd="0" presId="urn:microsoft.com/office/officeart/2008/layout/LinedList"/>
    <dgm:cxn modelId="{B7BDD18A-739C-44AE-B787-9C703F3B57A5}" type="presParOf" srcId="{5B423285-B909-49DA-BD6C-D79F13DAB830}" destId="{1662B2FE-3F13-4C73-8590-4BF8688CDA18}" srcOrd="1" destOrd="0" presId="urn:microsoft.com/office/officeart/2008/layout/LinedList"/>
    <dgm:cxn modelId="{50E50542-5820-4B7B-84AD-19B2174595CF}" type="presParOf" srcId="{5B423285-B909-49DA-BD6C-D79F13DAB830}" destId="{E89EEE5D-E39A-48CF-84FA-47463E2706EC}" srcOrd="2" destOrd="0" presId="urn:microsoft.com/office/officeart/2008/layout/LinedList"/>
    <dgm:cxn modelId="{5932BF27-BB20-49BC-A1F4-FE23F65237F9}" type="presParOf" srcId="{41959741-CCFE-4043-B26B-0D8E8F997236}" destId="{49985A4B-A67E-4A87-ABAD-A17C96E15D4B}" srcOrd="2" destOrd="0" presId="urn:microsoft.com/office/officeart/2008/layout/LinedList"/>
    <dgm:cxn modelId="{EF5BCC5F-E07F-46A4-B934-F83ACCCDE6AE}" type="presParOf" srcId="{41959741-CCFE-4043-B26B-0D8E8F997236}" destId="{35196D75-E782-46D4-8BB2-AD9DEE748D61}" srcOrd="3" destOrd="0" presId="urn:microsoft.com/office/officeart/2008/layout/LinedList"/>
    <dgm:cxn modelId="{4700A404-8806-4773-BC8C-BECD6E7A739A}" type="presParOf" srcId="{41959741-CCFE-4043-B26B-0D8E8F997236}" destId="{9F27EABA-348A-4229-94F4-572F55F8F95B}" srcOrd="4" destOrd="0" presId="urn:microsoft.com/office/officeart/2008/layout/LinedList"/>
    <dgm:cxn modelId="{3ED3EAC5-0A29-410F-AC7A-1331D81896DC}" type="presParOf" srcId="{9F27EABA-348A-4229-94F4-572F55F8F95B}" destId="{440B80AB-68FD-4B6A-B1AB-444DB7BCFB11}" srcOrd="0" destOrd="0" presId="urn:microsoft.com/office/officeart/2008/layout/LinedList"/>
    <dgm:cxn modelId="{6464B4BA-77D4-47EF-BC7F-295D31CAE5E0}" type="presParOf" srcId="{9F27EABA-348A-4229-94F4-572F55F8F95B}" destId="{AA88EEE4-C3D9-4B1B-A074-D5C0BA73AF27}" srcOrd="1" destOrd="0" presId="urn:microsoft.com/office/officeart/2008/layout/LinedList"/>
    <dgm:cxn modelId="{21ED4DE4-7345-43C8-B9C8-94F4D58A28A9}" type="presParOf" srcId="{9F27EABA-348A-4229-94F4-572F55F8F95B}" destId="{7D3B16BD-D59A-4003-87A0-F69C2F023EEF}" srcOrd="2" destOrd="0" presId="urn:microsoft.com/office/officeart/2008/layout/LinedList"/>
    <dgm:cxn modelId="{515005B1-D943-4C48-B2FD-9C7F9B174B0C}" type="presParOf" srcId="{41959741-CCFE-4043-B26B-0D8E8F997236}" destId="{349C4377-EB3B-4743-A085-EED1DD1C8E41}" srcOrd="5" destOrd="0" presId="urn:microsoft.com/office/officeart/2008/layout/LinedList"/>
    <dgm:cxn modelId="{DB7CE1AB-5279-4D41-BA41-76F245EED812}" type="presParOf" srcId="{41959741-CCFE-4043-B26B-0D8E8F997236}" destId="{E3DB13A8-8017-4B9A-A613-4569B2F893BA}" srcOrd="6" destOrd="0" presId="urn:microsoft.com/office/officeart/2008/layout/LinedList"/>
    <dgm:cxn modelId="{C5A611D2-DD67-4A54-9714-1D9ADCACF4EE}" type="presParOf" srcId="{41959741-CCFE-4043-B26B-0D8E8F997236}" destId="{7C7CB644-5EA8-4837-8DEA-46469ABB4BF6}" srcOrd="7" destOrd="0" presId="urn:microsoft.com/office/officeart/2008/layout/LinedList"/>
    <dgm:cxn modelId="{366C31A4-566F-4095-8F93-4CF554CF1E68}" type="presParOf" srcId="{7C7CB644-5EA8-4837-8DEA-46469ABB4BF6}" destId="{BB304B6E-8178-4A90-B5CD-03A1BF92AC19}" srcOrd="0" destOrd="0" presId="urn:microsoft.com/office/officeart/2008/layout/LinedList"/>
    <dgm:cxn modelId="{944EEBED-ACE9-4543-8F61-8266139099CF}" type="presParOf" srcId="{7C7CB644-5EA8-4837-8DEA-46469ABB4BF6}" destId="{6BF57F05-E893-4815-878D-79D630344496}" srcOrd="1" destOrd="0" presId="urn:microsoft.com/office/officeart/2008/layout/LinedList"/>
    <dgm:cxn modelId="{DE4B04F8-886A-4953-B7BB-7A7BD7A4748C}" type="presParOf" srcId="{7C7CB644-5EA8-4837-8DEA-46469ABB4BF6}" destId="{6A8C6E81-BA02-4A95-9ACD-27B0336F499C}" srcOrd="2" destOrd="0" presId="urn:microsoft.com/office/officeart/2008/layout/LinedList"/>
    <dgm:cxn modelId="{9B8CFFF6-774E-4632-AB9D-1BAEC7152075}" type="presParOf" srcId="{41959741-CCFE-4043-B26B-0D8E8F997236}" destId="{F0AC247E-E545-4B86-93AD-D7A43A7C17E6}" srcOrd="8" destOrd="0" presId="urn:microsoft.com/office/officeart/2008/layout/LinedList"/>
    <dgm:cxn modelId="{DED38EC9-A56C-41F2-BA6D-9BBE336173C8}" type="presParOf" srcId="{41959741-CCFE-4043-B26B-0D8E8F997236}" destId="{A32852C4-E275-4F71-A47C-5947A911AD71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AFA0FF-1FD6-436E-9D22-66760B211A07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91DB52-E031-4B5C-9C00-EE4086C368AF}">
      <dgm:prSet phldrT="[Text]"/>
      <dgm:spPr/>
      <dgm:t>
        <a:bodyPr/>
        <a:lstStyle/>
        <a:p>
          <a:r>
            <a:rPr lang="en-IN" b="1" dirty="0">
              <a:latin typeface="Bahnschrift" panose="020B0502040204020203" pitchFamily="34" charset="0"/>
            </a:rPr>
            <a:t>Step</a:t>
          </a:r>
          <a:r>
            <a:rPr lang="en-IN" b="1" dirty="0"/>
            <a:t> 1</a:t>
          </a:r>
        </a:p>
      </dgm:t>
    </dgm:pt>
    <dgm:pt modelId="{0382131F-A5AE-46A7-812F-71D0DD312AE9}" type="parTrans" cxnId="{414FE403-73CA-45E4-A8C6-BA552778A6C5}">
      <dgm:prSet/>
      <dgm:spPr/>
      <dgm:t>
        <a:bodyPr/>
        <a:lstStyle/>
        <a:p>
          <a:endParaRPr lang="en-IN"/>
        </a:p>
      </dgm:t>
    </dgm:pt>
    <dgm:pt modelId="{D1E458CE-69F7-4BC7-97AE-BF0DD6E2109B}" type="sibTrans" cxnId="{414FE403-73CA-45E4-A8C6-BA552778A6C5}">
      <dgm:prSet/>
      <dgm:spPr/>
      <dgm:t>
        <a:bodyPr/>
        <a:lstStyle/>
        <a:p>
          <a:endParaRPr lang="en-IN"/>
        </a:p>
      </dgm:t>
    </dgm:pt>
    <dgm:pt modelId="{0DEA29F3-7744-4311-97DE-D120B7F31D8A}">
      <dgm:prSet phldrT="[Text]"/>
      <dgm:spPr/>
      <dgm:t>
        <a:bodyPr/>
        <a:lstStyle/>
        <a:p>
          <a:r>
            <a:rPr lang="en-IN" b="1" dirty="0">
              <a:latin typeface="Bahnschrift" panose="020B0502040204020203" pitchFamily="34" charset="0"/>
            </a:rPr>
            <a:t>Step</a:t>
          </a:r>
          <a:r>
            <a:rPr lang="en-IN" b="1" dirty="0"/>
            <a:t> 3</a:t>
          </a:r>
          <a:endParaRPr lang="en-IN" dirty="0"/>
        </a:p>
      </dgm:t>
    </dgm:pt>
    <dgm:pt modelId="{82994D34-632C-406D-91DC-FE706FCCEF49}" type="parTrans" cxnId="{AE292388-9210-4394-8027-77EBCFC9C23F}">
      <dgm:prSet/>
      <dgm:spPr/>
      <dgm:t>
        <a:bodyPr/>
        <a:lstStyle/>
        <a:p>
          <a:endParaRPr lang="en-IN"/>
        </a:p>
      </dgm:t>
    </dgm:pt>
    <dgm:pt modelId="{93EF21C7-81EF-4D4D-8682-DC04B0CBC1DD}" type="sibTrans" cxnId="{AE292388-9210-4394-8027-77EBCFC9C23F}">
      <dgm:prSet/>
      <dgm:spPr/>
      <dgm:t>
        <a:bodyPr/>
        <a:lstStyle/>
        <a:p>
          <a:endParaRPr lang="en-IN"/>
        </a:p>
      </dgm:t>
    </dgm:pt>
    <dgm:pt modelId="{E203A91B-2B48-41AA-B79D-99AEC746C84A}">
      <dgm:prSet phldrT="[Text]" custT="1"/>
      <dgm:spPr/>
      <dgm:t>
        <a:bodyPr/>
        <a:lstStyle/>
        <a:p>
          <a:r>
            <a:rPr lang="en-IN" sz="1800" b="1" i="0" dirty="0">
              <a:solidFill>
                <a:schemeClr val="tx1"/>
              </a:solidFill>
              <a:latin typeface="Bahnschrift" panose="020B0502040204020203" pitchFamily="34" charset="0"/>
            </a:rPr>
            <a:t>Model Evaluation and Performance</a:t>
          </a:r>
          <a:endParaRPr lang="en-IN" sz="1800" dirty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5A7C33C4-8A21-4B67-B513-51A15DCC56F9}" type="parTrans" cxnId="{593CA509-31A9-41D5-809E-89787FA153B9}">
      <dgm:prSet/>
      <dgm:spPr/>
      <dgm:t>
        <a:bodyPr/>
        <a:lstStyle/>
        <a:p>
          <a:endParaRPr lang="en-IN"/>
        </a:p>
      </dgm:t>
    </dgm:pt>
    <dgm:pt modelId="{420FFF8D-5EF6-4A1D-BB57-22493AA98B03}" type="sibTrans" cxnId="{593CA509-31A9-41D5-809E-89787FA153B9}">
      <dgm:prSet/>
      <dgm:spPr/>
      <dgm:t>
        <a:bodyPr/>
        <a:lstStyle/>
        <a:p>
          <a:endParaRPr lang="en-IN"/>
        </a:p>
      </dgm:t>
    </dgm:pt>
    <dgm:pt modelId="{091D90BA-3748-44E0-BD8B-C3C9075ABA9E}">
      <dgm:prSet phldrT="[Text]"/>
      <dgm:spPr/>
      <dgm:t>
        <a:bodyPr/>
        <a:lstStyle/>
        <a:p>
          <a:r>
            <a:rPr lang="en-IN" b="1" dirty="0">
              <a:latin typeface="Bahnschrift" panose="020B0502040204020203" pitchFamily="34" charset="0"/>
            </a:rPr>
            <a:t>Step</a:t>
          </a:r>
          <a:r>
            <a:rPr lang="en-IN" b="1" dirty="0"/>
            <a:t> 4</a:t>
          </a:r>
          <a:endParaRPr lang="en-IN" dirty="0"/>
        </a:p>
      </dgm:t>
    </dgm:pt>
    <dgm:pt modelId="{618A38BD-EEA5-46FC-B110-1B058782B457}" type="parTrans" cxnId="{EA939531-FE9E-4E0D-8F78-1FF735E97AA5}">
      <dgm:prSet/>
      <dgm:spPr/>
      <dgm:t>
        <a:bodyPr/>
        <a:lstStyle/>
        <a:p>
          <a:endParaRPr lang="en-IN"/>
        </a:p>
      </dgm:t>
    </dgm:pt>
    <dgm:pt modelId="{61191A2E-B30B-479B-AF59-387444FE1DE9}" type="sibTrans" cxnId="{EA939531-FE9E-4E0D-8F78-1FF735E97AA5}">
      <dgm:prSet/>
      <dgm:spPr/>
      <dgm:t>
        <a:bodyPr/>
        <a:lstStyle/>
        <a:p>
          <a:endParaRPr lang="en-IN"/>
        </a:p>
      </dgm:t>
    </dgm:pt>
    <dgm:pt modelId="{BB619752-9A10-4C8C-AC50-C3E993480C45}">
      <dgm:prSet phldrT="[Text]" custT="1"/>
      <dgm:spPr/>
      <dgm:t>
        <a:bodyPr/>
        <a:lstStyle/>
        <a:p>
          <a:r>
            <a:rPr lang="en-IN" sz="1800" b="1" i="0" dirty="0">
              <a:solidFill>
                <a:schemeClr val="tx1"/>
              </a:solidFill>
              <a:latin typeface="Bahnschrift" panose="020B0502040204020203" pitchFamily="34" charset="0"/>
            </a:rPr>
            <a:t>Results</a:t>
          </a:r>
          <a:endParaRPr lang="en-IN" sz="1800" dirty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8CCBC162-8C94-492A-957F-7D8428C3DB50}" type="parTrans" cxnId="{248C6B8B-E775-4C2A-9D76-A47E70349648}">
      <dgm:prSet/>
      <dgm:spPr/>
      <dgm:t>
        <a:bodyPr/>
        <a:lstStyle/>
        <a:p>
          <a:endParaRPr lang="en-IN"/>
        </a:p>
      </dgm:t>
    </dgm:pt>
    <dgm:pt modelId="{672E3E0E-8320-49A6-9C28-80B1065521AE}" type="sibTrans" cxnId="{248C6B8B-E775-4C2A-9D76-A47E70349648}">
      <dgm:prSet/>
      <dgm:spPr/>
      <dgm:t>
        <a:bodyPr/>
        <a:lstStyle/>
        <a:p>
          <a:endParaRPr lang="en-IN"/>
        </a:p>
      </dgm:t>
    </dgm:pt>
    <dgm:pt modelId="{910F0466-F216-421C-9149-DC93AD0B5AE6}">
      <dgm:prSet/>
      <dgm:spPr/>
      <dgm:t>
        <a:bodyPr/>
        <a:lstStyle/>
        <a:p>
          <a:r>
            <a:rPr lang="en-IN" b="1" i="0" dirty="0"/>
            <a:t>Step 5</a:t>
          </a:r>
          <a:endParaRPr lang="en-IN" b="1" dirty="0"/>
        </a:p>
      </dgm:t>
    </dgm:pt>
    <dgm:pt modelId="{6A186DE9-C44A-4FA6-8B67-C283C5EE7C97}" type="parTrans" cxnId="{5603598F-48BA-4BDE-A94E-97AD37F9B814}">
      <dgm:prSet/>
      <dgm:spPr/>
      <dgm:t>
        <a:bodyPr/>
        <a:lstStyle/>
        <a:p>
          <a:endParaRPr lang="en-IN"/>
        </a:p>
      </dgm:t>
    </dgm:pt>
    <dgm:pt modelId="{6A1DB0C2-D22E-48A9-A79D-44BF3A2EC7AC}" type="sibTrans" cxnId="{5603598F-48BA-4BDE-A94E-97AD37F9B814}">
      <dgm:prSet/>
      <dgm:spPr/>
      <dgm:t>
        <a:bodyPr/>
        <a:lstStyle/>
        <a:p>
          <a:endParaRPr lang="en-IN"/>
        </a:p>
      </dgm:t>
    </dgm:pt>
    <dgm:pt modelId="{EA2984BD-3009-4E36-81EF-7E4F4BE4A9B4}">
      <dgm:prSet phldrT="[Text]"/>
      <dgm:spPr/>
      <dgm:t>
        <a:bodyPr/>
        <a:lstStyle/>
        <a:p>
          <a:r>
            <a:rPr lang="en-IN" b="1" dirty="0">
              <a:latin typeface="Bahnschrift" panose="020B0502040204020203" pitchFamily="34" charset="0"/>
            </a:rPr>
            <a:t>Step</a:t>
          </a:r>
          <a:r>
            <a:rPr lang="en-IN" b="1" dirty="0"/>
            <a:t> 2</a:t>
          </a:r>
          <a:endParaRPr lang="en-IN" dirty="0"/>
        </a:p>
      </dgm:t>
    </dgm:pt>
    <dgm:pt modelId="{1522601F-BD91-47D8-98B8-E51DD3DCB515}" type="parTrans" cxnId="{CD3555DD-8FB1-4498-B7AC-31CEB6CBA4DB}">
      <dgm:prSet/>
      <dgm:spPr/>
      <dgm:t>
        <a:bodyPr/>
        <a:lstStyle/>
        <a:p>
          <a:endParaRPr lang="en-IN"/>
        </a:p>
      </dgm:t>
    </dgm:pt>
    <dgm:pt modelId="{AC624ABA-108C-4BA4-A116-0776BF1522E1}" type="sibTrans" cxnId="{CD3555DD-8FB1-4498-B7AC-31CEB6CBA4DB}">
      <dgm:prSet/>
      <dgm:spPr/>
      <dgm:t>
        <a:bodyPr/>
        <a:lstStyle/>
        <a:p>
          <a:endParaRPr lang="en-IN"/>
        </a:p>
      </dgm:t>
    </dgm:pt>
    <dgm:pt modelId="{FCDCF65B-D9FB-4493-AA0D-900C1EBE93CD}">
      <dgm:prSet phldrT="[Text]" custT="1"/>
      <dgm:spPr/>
      <dgm:t>
        <a:bodyPr/>
        <a:lstStyle/>
        <a:p>
          <a:r>
            <a:rPr lang="en-IN" sz="1800" b="1" i="0" dirty="0">
              <a:solidFill>
                <a:schemeClr val="tx1"/>
              </a:solidFill>
              <a:latin typeface="Bahnschrift" panose="020B0502040204020203" pitchFamily="34" charset="0"/>
            </a:rPr>
            <a:t>Exploratory Data Analysis (EDA)</a:t>
          </a:r>
          <a:endParaRPr lang="en-IN" sz="1800" dirty="0">
            <a:solidFill>
              <a:schemeClr val="tx1"/>
            </a:solidFill>
          </a:endParaRPr>
        </a:p>
      </dgm:t>
    </dgm:pt>
    <dgm:pt modelId="{69897005-D7B7-474F-8E4B-8AF89304E4DA}" type="parTrans" cxnId="{C671F268-E366-4882-9CF2-E95D55E906DF}">
      <dgm:prSet/>
      <dgm:spPr/>
      <dgm:t>
        <a:bodyPr/>
        <a:lstStyle/>
        <a:p>
          <a:endParaRPr lang="en-IN"/>
        </a:p>
      </dgm:t>
    </dgm:pt>
    <dgm:pt modelId="{11E261F0-DC06-45A1-87E5-18028FAE0E16}" type="sibTrans" cxnId="{C671F268-E366-4882-9CF2-E95D55E906DF}">
      <dgm:prSet/>
      <dgm:spPr/>
      <dgm:t>
        <a:bodyPr/>
        <a:lstStyle/>
        <a:p>
          <a:endParaRPr lang="en-IN"/>
        </a:p>
      </dgm:t>
    </dgm:pt>
    <dgm:pt modelId="{9BE009B6-AF23-43E6-904D-92EF032F4833}">
      <dgm:prSet phldrT="[Text]"/>
      <dgm:spPr/>
      <dgm:t>
        <a:bodyPr/>
        <a:lstStyle/>
        <a:p>
          <a:endParaRPr lang="en-IN" sz="1600" dirty="0"/>
        </a:p>
      </dgm:t>
    </dgm:pt>
    <dgm:pt modelId="{64629996-0303-40BB-B3A5-1C95623B5192}" type="parTrans" cxnId="{2A654BF3-5D9D-49BF-A85B-CC3ABA1F73C7}">
      <dgm:prSet/>
      <dgm:spPr/>
      <dgm:t>
        <a:bodyPr/>
        <a:lstStyle/>
        <a:p>
          <a:endParaRPr lang="en-IN"/>
        </a:p>
      </dgm:t>
    </dgm:pt>
    <dgm:pt modelId="{19282B38-7849-4870-A817-79EE67B71FED}" type="sibTrans" cxnId="{2A654BF3-5D9D-49BF-A85B-CC3ABA1F73C7}">
      <dgm:prSet/>
      <dgm:spPr/>
      <dgm:t>
        <a:bodyPr/>
        <a:lstStyle/>
        <a:p>
          <a:endParaRPr lang="en-IN"/>
        </a:p>
      </dgm:t>
    </dgm:pt>
    <dgm:pt modelId="{34419788-80D6-48A9-B7EB-6F3417B5CCCA}">
      <dgm:prSet phldrT="[Text]" custT="1"/>
      <dgm:spPr/>
      <dgm:t>
        <a:bodyPr/>
        <a:lstStyle/>
        <a:p>
          <a:r>
            <a:rPr lang="en-IN" sz="1800" b="1" i="0" dirty="0">
              <a:solidFill>
                <a:schemeClr val="tx1"/>
              </a:solidFill>
              <a:latin typeface="Bahnschrift" panose="020B0502040204020203" pitchFamily="34" charset="0"/>
            </a:rPr>
            <a:t>Model Development</a:t>
          </a:r>
          <a:endParaRPr lang="en-IN" sz="1800" dirty="0">
            <a:solidFill>
              <a:schemeClr val="tx1"/>
            </a:solidFill>
          </a:endParaRPr>
        </a:p>
      </dgm:t>
    </dgm:pt>
    <dgm:pt modelId="{4DE2F5CD-FD27-45AB-AA03-05619E5E85A3}" type="sibTrans" cxnId="{C71CF055-F1D9-4D81-9AF0-0912E727A449}">
      <dgm:prSet/>
      <dgm:spPr/>
      <dgm:t>
        <a:bodyPr/>
        <a:lstStyle/>
        <a:p>
          <a:endParaRPr lang="en-IN"/>
        </a:p>
      </dgm:t>
    </dgm:pt>
    <dgm:pt modelId="{B23AA5C2-803D-407E-B715-55D61DED460C}" type="parTrans" cxnId="{C71CF055-F1D9-4D81-9AF0-0912E727A449}">
      <dgm:prSet/>
      <dgm:spPr/>
      <dgm:t>
        <a:bodyPr/>
        <a:lstStyle/>
        <a:p>
          <a:endParaRPr lang="en-IN"/>
        </a:p>
      </dgm:t>
    </dgm:pt>
    <dgm:pt modelId="{EA9EE701-4848-4D51-82C3-7C3B55390BFB}">
      <dgm:prSet phldrT="[Text]" custT="1"/>
      <dgm:spPr/>
      <dgm:t>
        <a:bodyPr/>
        <a:lstStyle/>
        <a:p>
          <a:endParaRPr lang="en-IN" sz="1600" dirty="0">
            <a:solidFill>
              <a:schemeClr val="bg1">
                <a:lumMod val="95000"/>
              </a:schemeClr>
            </a:solidFill>
          </a:endParaRPr>
        </a:p>
      </dgm:t>
    </dgm:pt>
    <dgm:pt modelId="{6709FF3A-18B3-4905-AC51-A8BF386B1284}" type="parTrans" cxnId="{82790647-4CC0-45EB-9287-2F00EDBCD121}">
      <dgm:prSet/>
      <dgm:spPr/>
      <dgm:t>
        <a:bodyPr/>
        <a:lstStyle/>
        <a:p>
          <a:endParaRPr lang="en-IN"/>
        </a:p>
      </dgm:t>
    </dgm:pt>
    <dgm:pt modelId="{DD586135-0895-41D9-BA0C-7AB39149905B}" type="sibTrans" cxnId="{82790647-4CC0-45EB-9287-2F00EDBCD121}">
      <dgm:prSet/>
      <dgm:spPr/>
      <dgm:t>
        <a:bodyPr/>
        <a:lstStyle/>
        <a:p>
          <a:endParaRPr lang="en-IN"/>
        </a:p>
      </dgm:t>
    </dgm:pt>
    <dgm:pt modelId="{D520A0B0-5B90-4B2A-BDF5-F90D83552E8C}">
      <dgm:prSet phldrT="[Text]" custT="1"/>
      <dgm:spPr/>
      <dgm:t>
        <a:bodyPr/>
        <a:lstStyle/>
        <a:p>
          <a:endParaRPr lang="en-IN" sz="1600" dirty="0">
            <a:solidFill>
              <a:schemeClr val="bg1">
                <a:lumMod val="95000"/>
              </a:schemeClr>
            </a:solidFill>
            <a:latin typeface="Bahnschrift" panose="020B0502040204020203" pitchFamily="34" charset="0"/>
          </a:endParaRPr>
        </a:p>
      </dgm:t>
    </dgm:pt>
    <dgm:pt modelId="{B4563883-D9C9-4547-A371-9FFE3855816F}" type="parTrans" cxnId="{B98E127E-F822-43FB-87FF-AA58440BA9F2}">
      <dgm:prSet/>
      <dgm:spPr/>
      <dgm:t>
        <a:bodyPr/>
        <a:lstStyle/>
        <a:p>
          <a:endParaRPr lang="en-IN"/>
        </a:p>
      </dgm:t>
    </dgm:pt>
    <dgm:pt modelId="{F9CCC105-2306-45B9-9A65-85B2695295A1}" type="sibTrans" cxnId="{B98E127E-F822-43FB-87FF-AA58440BA9F2}">
      <dgm:prSet/>
      <dgm:spPr/>
      <dgm:t>
        <a:bodyPr/>
        <a:lstStyle/>
        <a:p>
          <a:endParaRPr lang="en-IN"/>
        </a:p>
      </dgm:t>
    </dgm:pt>
    <dgm:pt modelId="{ACA2FA57-1D8C-44BA-AA4E-F11D6E42AB12}">
      <dgm:prSet phldrT="[Text]" custT="1"/>
      <dgm:spPr/>
      <dgm:t>
        <a:bodyPr/>
        <a:lstStyle/>
        <a:p>
          <a:endParaRPr lang="en-IN" sz="1600" dirty="0">
            <a:solidFill>
              <a:schemeClr val="bg1">
                <a:lumMod val="95000"/>
              </a:schemeClr>
            </a:solidFill>
            <a:latin typeface="Bahnschrift" panose="020B0502040204020203" pitchFamily="34" charset="0"/>
          </a:endParaRPr>
        </a:p>
      </dgm:t>
    </dgm:pt>
    <dgm:pt modelId="{B913A3D9-F4A9-4F75-B7B6-D669DD1F0F90}" type="parTrans" cxnId="{22ECF570-BFA0-4BD1-A60B-B1D127E30225}">
      <dgm:prSet/>
      <dgm:spPr/>
      <dgm:t>
        <a:bodyPr/>
        <a:lstStyle/>
        <a:p>
          <a:endParaRPr lang="en-IN"/>
        </a:p>
      </dgm:t>
    </dgm:pt>
    <dgm:pt modelId="{A65CC9C4-CA7D-4E4E-B3A8-4820CE8CA415}" type="sibTrans" cxnId="{22ECF570-BFA0-4BD1-A60B-B1D127E30225}">
      <dgm:prSet/>
      <dgm:spPr/>
      <dgm:t>
        <a:bodyPr/>
        <a:lstStyle/>
        <a:p>
          <a:endParaRPr lang="en-IN"/>
        </a:p>
      </dgm:t>
    </dgm:pt>
    <dgm:pt modelId="{71857146-70EA-4112-862C-5084BD32971E}">
      <dgm:prSet phldrT="[Text]" custT="1"/>
      <dgm:spPr/>
      <dgm:t>
        <a:bodyPr/>
        <a:lstStyle/>
        <a:p>
          <a:endParaRPr lang="en-IN" sz="1800" dirty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A30378FA-E47E-4E5A-8807-A3B25D821904}" type="parTrans" cxnId="{891D42A2-EA7F-4177-B4EB-B40DC4219A92}">
      <dgm:prSet/>
      <dgm:spPr/>
      <dgm:t>
        <a:bodyPr/>
        <a:lstStyle/>
        <a:p>
          <a:endParaRPr lang="en-IN"/>
        </a:p>
      </dgm:t>
    </dgm:pt>
    <dgm:pt modelId="{9A33CFDC-95D6-437B-8DE4-FD25C818797E}" type="sibTrans" cxnId="{891D42A2-EA7F-4177-B4EB-B40DC4219A92}">
      <dgm:prSet/>
      <dgm:spPr/>
      <dgm:t>
        <a:bodyPr/>
        <a:lstStyle/>
        <a:p>
          <a:endParaRPr lang="en-IN"/>
        </a:p>
      </dgm:t>
    </dgm:pt>
    <dgm:pt modelId="{8278C450-4149-4760-98FB-FD2DA5B03A20}">
      <dgm:prSet phldrT="[Text]" custT="1"/>
      <dgm:spPr/>
      <dgm:t>
        <a:bodyPr/>
        <a:lstStyle/>
        <a:p>
          <a:endParaRPr lang="en-IN" sz="1800" dirty="0">
            <a:solidFill>
              <a:schemeClr val="tx1"/>
            </a:solidFill>
            <a:latin typeface="Bahnschrift" panose="020B0502040204020203" pitchFamily="34" charset="0"/>
          </a:endParaRPr>
        </a:p>
      </dgm:t>
    </dgm:pt>
    <dgm:pt modelId="{ACD51D90-BAD8-428F-A3EB-B4FD8B3AFC3C}" type="parTrans" cxnId="{F4DB7088-9CB9-4CAA-B792-00A7AD4DD117}">
      <dgm:prSet/>
      <dgm:spPr/>
      <dgm:t>
        <a:bodyPr/>
        <a:lstStyle/>
        <a:p>
          <a:endParaRPr lang="en-IN"/>
        </a:p>
      </dgm:t>
    </dgm:pt>
    <dgm:pt modelId="{442518A9-349C-4385-BAEA-281D5D354464}" type="sibTrans" cxnId="{F4DB7088-9CB9-4CAA-B792-00A7AD4DD117}">
      <dgm:prSet/>
      <dgm:spPr/>
      <dgm:t>
        <a:bodyPr/>
        <a:lstStyle/>
        <a:p>
          <a:endParaRPr lang="en-IN"/>
        </a:p>
      </dgm:t>
    </dgm:pt>
    <dgm:pt modelId="{FDDC233F-442F-4225-8A65-84D1C56F32F6}">
      <dgm:prSet phldrT="[Text]" custT="1"/>
      <dgm:spPr/>
      <dgm:t>
        <a:bodyPr/>
        <a:lstStyle/>
        <a:p>
          <a:endParaRPr lang="en-IN" sz="1600" dirty="0">
            <a:solidFill>
              <a:schemeClr val="tx1"/>
            </a:solidFill>
          </a:endParaRPr>
        </a:p>
      </dgm:t>
    </dgm:pt>
    <dgm:pt modelId="{01D758FD-75D9-46D7-87B6-9A2A64CA4238}" type="parTrans" cxnId="{E5F1FB3A-824D-4B0A-9864-910A113B9235}">
      <dgm:prSet/>
      <dgm:spPr/>
      <dgm:t>
        <a:bodyPr/>
        <a:lstStyle/>
        <a:p>
          <a:endParaRPr lang="en-IN"/>
        </a:p>
      </dgm:t>
    </dgm:pt>
    <dgm:pt modelId="{3886E82E-6889-4DE8-9657-E57B5C4D76C0}" type="sibTrans" cxnId="{E5F1FB3A-824D-4B0A-9864-910A113B9235}">
      <dgm:prSet/>
      <dgm:spPr/>
      <dgm:t>
        <a:bodyPr/>
        <a:lstStyle/>
        <a:p>
          <a:endParaRPr lang="en-IN"/>
        </a:p>
      </dgm:t>
    </dgm:pt>
    <dgm:pt modelId="{4759DE8F-5BA4-4C8C-91D4-F12BAF63F2ED}">
      <dgm:prSet phldrT="[Text]" custT="1"/>
      <dgm:spPr/>
      <dgm:t>
        <a:bodyPr/>
        <a:lstStyle/>
        <a:p>
          <a:endParaRPr lang="en-IN" sz="1800" dirty="0">
            <a:solidFill>
              <a:schemeClr val="tx1"/>
            </a:solidFill>
          </a:endParaRPr>
        </a:p>
      </dgm:t>
    </dgm:pt>
    <dgm:pt modelId="{5B2564FA-0260-48BB-BF8C-13531C8F8E94}" type="parTrans" cxnId="{A143356B-FCD1-409E-8147-08582CFBB45F}">
      <dgm:prSet/>
      <dgm:spPr/>
      <dgm:t>
        <a:bodyPr/>
        <a:lstStyle/>
        <a:p>
          <a:endParaRPr lang="en-IN"/>
        </a:p>
      </dgm:t>
    </dgm:pt>
    <dgm:pt modelId="{6336A283-69A7-4E7A-9C97-B7A1B9B40DC0}" type="sibTrans" cxnId="{A143356B-FCD1-409E-8147-08582CFBB45F}">
      <dgm:prSet/>
      <dgm:spPr/>
      <dgm:t>
        <a:bodyPr/>
        <a:lstStyle/>
        <a:p>
          <a:endParaRPr lang="en-IN"/>
        </a:p>
      </dgm:t>
    </dgm:pt>
    <dgm:pt modelId="{C5C5F750-EC9F-4283-8F4A-E17E08F7A1CB}" type="pres">
      <dgm:prSet presAssocID="{B7AFA0FF-1FD6-436E-9D22-66760B211A0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4778C1F-9C4E-4638-BB8A-300CF5A664F5}" type="pres">
      <dgm:prSet presAssocID="{ED91DB52-E031-4B5C-9C00-EE4086C368AF}" presName="composite" presStyleCnt="0"/>
      <dgm:spPr/>
    </dgm:pt>
    <dgm:pt modelId="{FFB7F593-494E-4B03-A493-681ABE811095}" type="pres">
      <dgm:prSet presAssocID="{ED91DB52-E031-4B5C-9C00-EE4086C368AF}" presName="FirstChild" presStyleLbl="revTx" presStyleIdx="0" presStyleCnt="9">
        <dgm:presLayoutVars>
          <dgm:chMax val="0"/>
          <dgm:chPref val="0"/>
          <dgm:bulletEnabled val="1"/>
        </dgm:presLayoutVars>
      </dgm:prSet>
      <dgm:spPr/>
    </dgm:pt>
    <dgm:pt modelId="{C7805417-CA4D-4A1C-8BFA-2608E4467CDE}" type="pres">
      <dgm:prSet presAssocID="{ED91DB52-E031-4B5C-9C00-EE4086C368AF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7C6BBC26-B66D-4124-B3DF-A1A8D4115A47}" type="pres">
      <dgm:prSet presAssocID="{ED91DB52-E031-4B5C-9C00-EE4086C368AF}" presName="Accent" presStyleLbl="parChTrans1D1" presStyleIdx="0" presStyleCnt="5"/>
      <dgm:spPr/>
    </dgm:pt>
    <dgm:pt modelId="{ACC710F1-3326-4233-9FA6-CE5141AD4549}" type="pres">
      <dgm:prSet presAssocID="{ED91DB52-E031-4B5C-9C00-EE4086C368AF}" presName="Child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B9FB0CC3-6297-4421-96D9-703FB38BC9A4}" type="pres">
      <dgm:prSet presAssocID="{D1E458CE-69F7-4BC7-97AE-BF0DD6E2109B}" presName="sibTrans" presStyleCnt="0"/>
      <dgm:spPr/>
    </dgm:pt>
    <dgm:pt modelId="{B7164A06-E1E9-4399-AB5E-1416BA234084}" type="pres">
      <dgm:prSet presAssocID="{EA2984BD-3009-4E36-81EF-7E4F4BE4A9B4}" presName="composite" presStyleCnt="0"/>
      <dgm:spPr/>
    </dgm:pt>
    <dgm:pt modelId="{DA175BE9-8EBE-4A6C-A5D4-B24FA60BA1AD}" type="pres">
      <dgm:prSet presAssocID="{EA2984BD-3009-4E36-81EF-7E4F4BE4A9B4}" presName="FirstChild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E25D6269-C7F0-41B0-ADAC-64DAA8D7FB65}" type="pres">
      <dgm:prSet presAssocID="{EA2984BD-3009-4E36-81EF-7E4F4BE4A9B4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4A1D10DA-2231-40D3-8A17-67233F484AEC}" type="pres">
      <dgm:prSet presAssocID="{EA2984BD-3009-4E36-81EF-7E4F4BE4A9B4}" presName="Accent" presStyleLbl="parChTrans1D1" presStyleIdx="1" presStyleCnt="5"/>
      <dgm:spPr/>
    </dgm:pt>
    <dgm:pt modelId="{1C002E09-4388-49AE-8B15-BF86E7368163}" type="pres">
      <dgm:prSet presAssocID="{EA2984BD-3009-4E36-81EF-7E4F4BE4A9B4}" presName="Child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AD51D781-AD51-4365-B29C-60F1D8215796}" type="pres">
      <dgm:prSet presAssocID="{AC624ABA-108C-4BA4-A116-0776BF1522E1}" presName="sibTrans" presStyleCnt="0"/>
      <dgm:spPr/>
    </dgm:pt>
    <dgm:pt modelId="{FBD6F538-452F-4390-B829-46982A1BE7C9}" type="pres">
      <dgm:prSet presAssocID="{0DEA29F3-7744-4311-97DE-D120B7F31D8A}" presName="composite" presStyleCnt="0"/>
      <dgm:spPr/>
    </dgm:pt>
    <dgm:pt modelId="{132C8F1F-3619-484D-9D4D-A71079DD8437}" type="pres">
      <dgm:prSet presAssocID="{0DEA29F3-7744-4311-97DE-D120B7F31D8A}" presName="First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B700DB73-7451-4CEF-8539-732B03D960CF}" type="pres">
      <dgm:prSet presAssocID="{0DEA29F3-7744-4311-97DE-D120B7F31D8A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6CD32733-7849-47DA-B54D-8C2007509975}" type="pres">
      <dgm:prSet presAssocID="{0DEA29F3-7744-4311-97DE-D120B7F31D8A}" presName="Accent" presStyleLbl="parChTrans1D1" presStyleIdx="2" presStyleCnt="5"/>
      <dgm:spPr/>
    </dgm:pt>
    <dgm:pt modelId="{6E3D54D5-F210-4B17-B994-FB7A039DEBFC}" type="pres">
      <dgm:prSet presAssocID="{0DEA29F3-7744-4311-97DE-D120B7F31D8A}" presName="Child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0831389A-46A0-4167-B2DD-6D5E171A9BA7}" type="pres">
      <dgm:prSet presAssocID="{93EF21C7-81EF-4D4D-8682-DC04B0CBC1DD}" presName="sibTrans" presStyleCnt="0"/>
      <dgm:spPr/>
    </dgm:pt>
    <dgm:pt modelId="{FB6D9904-AD9B-4358-B7CA-7662FE098AE2}" type="pres">
      <dgm:prSet presAssocID="{091D90BA-3748-44E0-BD8B-C3C9075ABA9E}" presName="composite" presStyleCnt="0"/>
      <dgm:spPr/>
    </dgm:pt>
    <dgm:pt modelId="{9EFA6EAC-28D0-4CCD-8F60-FE31AD501B39}" type="pres">
      <dgm:prSet presAssocID="{091D90BA-3748-44E0-BD8B-C3C9075ABA9E}" presName="First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72444013-BDAA-4D3C-BE97-544217F354A2}" type="pres">
      <dgm:prSet presAssocID="{091D90BA-3748-44E0-BD8B-C3C9075ABA9E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0865C699-4628-4840-9FF3-B95C9F8B8E36}" type="pres">
      <dgm:prSet presAssocID="{091D90BA-3748-44E0-BD8B-C3C9075ABA9E}" presName="Accent" presStyleLbl="parChTrans1D1" presStyleIdx="3" presStyleCnt="5"/>
      <dgm:spPr/>
    </dgm:pt>
    <dgm:pt modelId="{2CC43478-0D75-4732-BD25-712E5254A3D4}" type="pres">
      <dgm:prSet presAssocID="{091D90BA-3748-44E0-BD8B-C3C9075ABA9E}" presName="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87FA8496-50E5-4B05-BFD0-BEFE777A0785}" type="pres">
      <dgm:prSet presAssocID="{61191A2E-B30B-479B-AF59-387444FE1DE9}" presName="sibTrans" presStyleCnt="0"/>
      <dgm:spPr/>
    </dgm:pt>
    <dgm:pt modelId="{E4EDA279-9748-4E67-961F-CE383398E681}" type="pres">
      <dgm:prSet presAssocID="{910F0466-F216-421C-9149-DC93AD0B5AE6}" presName="composite" presStyleCnt="0"/>
      <dgm:spPr/>
    </dgm:pt>
    <dgm:pt modelId="{981744B9-37CA-4D45-8331-7A623F130583}" type="pres">
      <dgm:prSet presAssocID="{910F0466-F216-421C-9149-DC93AD0B5AE6}" presName="FirstChild" presStyleLbl="revTx" presStyleIdx="8" presStyleCnt="9">
        <dgm:presLayoutVars>
          <dgm:chMax val="0"/>
          <dgm:chPref val="0"/>
          <dgm:bulletEnabled val="1"/>
        </dgm:presLayoutVars>
      </dgm:prSet>
      <dgm:spPr/>
    </dgm:pt>
    <dgm:pt modelId="{90695247-46E4-409B-B017-90B78299DF87}" type="pres">
      <dgm:prSet presAssocID="{910F0466-F216-421C-9149-DC93AD0B5AE6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DA015BE3-456E-4CDF-9C9D-9E2CAFA41B95}" type="pres">
      <dgm:prSet presAssocID="{910F0466-F216-421C-9149-DC93AD0B5AE6}" presName="Accent" presStyleLbl="parChTrans1D1" presStyleIdx="4" presStyleCnt="5"/>
      <dgm:spPr/>
    </dgm:pt>
  </dgm:ptLst>
  <dgm:cxnLst>
    <dgm:cxn modelId="{414FE403-73CA-45E4-A8C6-BA552778A6C5}" srcId="{B7AFA0FF-1FD6-436E-9D22-66760B211A07}" destId="{ED91DB52-E031-4B5C-9C00-EE4086C368AF}" srcOrd="0" destOrd="0" parTransId="{0382131F-A5AE-46A7-812F-71D0DD312AE9}" sibTransId="{D1E458CE-69F7-4BC7-97AE-BF0DD6E2109B}"/>
    <dgm:cxn modelId="{593CA509-31A9-41D5-809E-89787FA153B9}" srcId="{0DEA29F3-7744-4311-97DE-D120B7F31D8A}" destId="{E203A91B-2B48-41AA-B79D-99AEC746C84A}" srcOrd="2" destOrd="0" parTransId="{5A7C33C4-8A21-4B67-B513-51A15DCC56F9}" sibTransId="{420FFF8D-5EF6-4A1D-BB57-22493AA98B03}"/>
    <dgm:cxn modelId="{C208CF12-24A3-4623-973D-4F8E32580447}" type="presOf" srcId="{E203A91B-2B48-41AA-B79D-99AEC746C84A}" destId="{6E3D54D5-F210-4B17-B994-FB7A039DEBFC}" srcOrd="0" destOrd="1" presId="urn:microsoft.com/office/officeart/2011/layout/TabList"/>
    <dgm:cxn modelId="{F3047418-D08A-4465-9645-2972B86697D5}" type="presOf" srcId="{ED91DB52-E031-4B5C-9C00-EE4086C368AF}" destId="{C7805417-CA4D-4A1C-8BFA-2608E4467CDE}" srcOrd="0" destOrd="0" presId="urn:microsoft.com/office/officeart/2011/layout/TabList"/>
    <dgm:cxn modelId="{81C2072F-9A9A-4BF4-8C1E-C4F8749A0683}" type="presOf" srcId="{71857146-70EA-4112-862C-5084BD32971E}" destId="{2CC43478-0D75-4732-BD25-712E5254A3D4}" srcOrd="0" destOrd="0" presId="urn:microsoft.com/office/officeart/2011/layout/TabList"/>
    <dgm:cxn modelId="{EA939531-FE9E-4E0D-8F78-1FF735E97AA5}" srcId="{B7AFA0FF-1FD6-436E-9D22-66760B211A07}" destId="{091D90BA-3748-44E0-BD8B-C3C9075ABA9E}" srcOrd="3" destOrd="0" parTransId="{618A38BD-EEA5-46FC-B110-1B058782B457}" sibTransId="{61191A2E-B30B-479B-AF59-387444FE1DE9}"/>
    <dgm:cxn modelId="{E5F1FB3A-824D-4B0A-9864-910A113B9235}" srcId="{EA2984BD-3009-4E36-81EF-7E4F4BE4A9B4}" destId="{FDDC233F-442F-4225-8A65-84D1C56F32F6}" srcOrd="1" destOrd="0" parTransId="{01D758FD-75D9-46D7-87B6-9A2A64CA4238}" sibTransId="{3886E82E-6889-4DE8-9657-E57B5C4D76C0}"/>
    <dgm:cxn modelId="{813C6B46-9EFF-4FDE-A5FE-D50A5E500BE5}" type="presOf" srcId="{D520A0B0-5B90-4B2A-BDF5-F90D83552E8C}" destId="{132C8F1F-3619-484D-9D4D-A71079DD8437}" srcOrd="0" destOrd="0" presId="urn:microsoft.com/office/officeart/2011/layout/TabList"/>
    <dgm:cxn modelId="{82790647-4CC0-45EB-9287-2F00EDBCD121}" srcId="{EA2984BD-3009-4E36-81EF-7E4F4BE4A9B4}" destId="{EA9EE701-4848-4D51-82C3-7C3B55390BFB}" srcOrd="0" destOrd="0" parTransId="{6709FF3A-18B3-4905-AC51-A8BF386B1284}" sibTransId="{DD586135-0895-41D9-BA0C-7AB39149905B}"/>
    <dgm:cxn modelId="{C671F268-E366-4882-9CF2-E95D55E906DF}" srcId="{ED91DB52-E031-4B5C-9C00-EE4086C368AF}" destId="{FCDCF65B-D9FB-4493-AA0D-900C1EBE93CD}" srcOrd="2" destOrd="0" parTransId="{69897005-D7B7-474F-8E4B-8AF89304E4DA}" sibTransId="{11E261F0-DC06-45A1-87E5-18028FAE0E16}"/>
    <dgm:cxn modelId="{A143356B-FCD1-409E-8147-08582CFBB45F}" srcId="{ED91DB52-E031-4B5C-9C00-EE4086C368AF}" destId="{4759DE8F-5BA4-4C8C-91D4-F12BAF63F2ED}" srcOrd="1" destOrd="0" parTransId="{5B2564FA-0260-48BB-BF8C-13531C8F8E94}" sibTransId="{6336A283-69A7-4E7A-9C97-B7A1B9B40DC0}"/>
    <dgm:cxn modelId="{22ECF570-BFA0-4BD1-A60B-B1D127E30225}" srcId="{091D90BA-3748-44E0-BD8B-C3C9075ABA9E}" destId="{ACA2FA57-1D8C-44BA-AA4E-F11D6E42AB12}" srcOrd="0" destOrd="0" parTransId="{B913A3D9-F4A9-4F75-B7B6-D669DD1F0F90}" sibTransId="{A65CC9C4-CA7D-4E4E-B3A8-4820CE8CA415}"/>
    <dgm:cxn modelId="{36950572-44F6-45F1-A2C1-8CE3197B4E9C}" type="presOf" srcId="{FCDCF65B-D9FB-4493-AA0D-900C1EBE93CD}" destId="{ACC710F1-3326-4233-9FA6-CE5141AD4549}" srcOrd="0" destOrd="1" presId="urn:microsoft.com/office/officeart/2011/layout/TabList"/>
    <dgm:cxn modelId="{80F89172-4F12-4361-A599-A9465107D0B5}" type="presOf" srcId="{EA2984BD-3009-4E36-81EF-7E4F4BE4A9B4}" destId="{E25D6269-C7F0-41B0-ADAC-64DAA8D7FB65}" srcOrd="0" destOrd="0" presId="urn:microsoft.com/office/officeart/2011/layout/TabList"/>
    <dgm:cxn modelId="{C71CF055-F1D9-4D81-9AF0-0912E727A449}" srcId="{EA2984BD-3009-4E36-81EF-7E4F4BE4A9B4}" destId="{34419788-80D6-48A9-B7EB-6F3417B5CCCA}" srcOrd="2" destOrd="0" parTransId="{B23AA5C2-803D-407E-B715-55D61DED460C}" sibTransId="{4DE2F5CD-FD27-45AB-AA03-05619E5E85A3}"/>
    <dgm:cxn modelId="{1615F375-B02F-49CE-B961-EAEF159CDC45}" type="presOf" srcId="{EA9EE701-4848-4D51-82C3-7C3B55390BFB}" destId="{DA175BE9-8EBE-4A6C-A5D4-B24FA60BA1AD}" srcOrd="0" destOrd="0" presId="urn:microsoft.com/office/officeart/2011/layout/TabList"/>
    <dgm:cxn modelId="{68FE2A57-9810-4C22-8E97-6D6996FCC76B}" type="presOf" srcId="{8278C450-4149-4760-98FB-FD2DA5B03A20}" destId="{6E3D54D5-F210-4B17-B994-FB7A039DEBFC}" srcOrd="0" destOrd="0" presId="urn:microsoft.com/office/officeart/2011/layout/TabList"/>
    <dgm:cxn modelId="{9F57DD7B-4313-476C-89F1-29E3F5716EF9}" type="presOf" srcId="{ACA2FA57-1D8C-44BA-AA4E-F11D6E42AB12}" destId="{9EFA6EAC-28D0-4CCD-8F60-FE31AD501B39}" srcOrd="0" destOrd="0" presId="urn:microsoft.com/office/officeart/2011/layout/TabList"/>
    <dgm:cxn modelId="{B958EA7D-DBE6-42D4-A40A-FDD6A5DC75A7}" type="presOf" srcId="{910F0466-F216-421C-9149-DC93AD0B5AE6}" destId="{90695247-46E4-409B-B017-90B78299DF87}" srcOrd="0" destOrd="0" presId="urn:microsoft.com/office/officeart/2011/layout/TabList"/>
    <dgm:cxn modelId="{B98E127E-F822-43FB-87FF-AA58440BA9F2}" srcId="{0DEA29F3-7744-4311-97DE-D120B7F31D8A}" destId="{D520A0B0-5B90-4B2A-BDF5-F90D83552E8C}" srcOrd="0" destOrd="0" parTransId="{B4563883-D9C9-4547-A371-9FFE3855816F}" sibTransId="{F9CCC105-2306-45B9-9A65-85B2695295A1}"/>
    <dgm:cxn modelId="{AE292388-9210-4394-8027-77EBCFC9C23F}" srcId="{B7AFA0FF-1FD6-436E-9D22-66760B211A07}" destId="{0DEA29F3-7744-4311-97DE-D120B7F31D8A}" srcOrd="2" destOrd="0" parTransId="{82994D34-632C-406D-91DC-FE706FCCEF49}" sibTransId="{93EF21C7-81EF-4D4D-8682-DC04B0CBC1DD}"/>
    <dgm:cxn modelId="{F4DB7088-9CB9-4CAA-B792-00A7AD4DD117}" srcId="{0DEA29F3-7744-4311-97DE-D120B7F31D8A}" destId="{8278C450-4149-4760-98FB-FD2DA5B03A20}" srcOrd="1" destOrd="0" parTransId="{ACD51D90-BAD8-428F-A3EB-B4FD8B3AFC3C}" sibTransId="{442518A9-349C-4385-BAEA-281D5D354464}"/>
    <dgm:cxn modelId="{248C6B8B-E775-4C2A-9D76-A47E70349648}" srcId="{091D90BA-3748-44E0-BD8B-C3C9075ABA9E}" destId="{BB619752-9A10-4C8C-AC50-C3E993480C45}" srcOrd="2" destOrd="0" parTransId="{8CCBC162-8C94-492A-957F-7D8428C3DB50}" sibTransId="{672E3E0E-8320-49A6-9C28-80B1065521AE}"/>
    <dgm:cxn modelId="{5603598F-48BA-4BDE-A94E-97AD37F9B814}" srcId="{B7AFA0FF-1FD6-436E-9D22-66760B211A07}" destId="{910F0466-F216-421C-9149-DC93AD0B5AE6}" srcOrd="4" destOrd="0" parTransId="{6A186DE9-C44A-4FA6-8B67-C283C5EE7C97}" sibTransId="{6A1DB0C2-D22E-48A9-A79D-44BF3A2EC7AC}"/>
    <dgm:cxn modelId="{2866D49D-FDAB-42D1-B715-AABB5BDBB41A}" type="presOf" srcId="{091D90BA-3748-44E0-BD8B-C3C9075ABA9E}" destId="{72444013-BDAA-4D3C-BE97-544217F354A2}" srcOrd="0" destOrd="0" presId="urn:microsoft.com/office/officeart/2011/layout/TabList"/>
    <dgm:cxn modelId="{891D42A2-EA7F-4177-B4EB-B40DC4219A92}" srcId="{091D90BA-3748-44E0-BD8B-C3C9075ABA9E}" destId="{71857146-70EA-4112-862C-5084BD32971E}" srcOrd="1" destOrd="0" parTransId="{A30378FA-E47E-4E5A-8807-A3B25D821904}" sibTransId="{9A33CFDC-95D6-437B-8DE4-FD25C818797E}"/>
    <dgm:cxn modelId="{0BF919A3-44D1-458C-AEBB-C2C693DF8223}" type="presOf" srcId="{0DEA29F3-7744-4311-97DE-D120B7F31D8A}" destId="{B700DB73-7451-4CEF-8539-732B03D960CF}" srcOrd="0" destOrd="0" presId="urn:microsoft.com/office/officeart/2011/layout/TabList"/>
    <dgm:cxn modelId="{8B8E42B6-31DC-4361-89EC-78FBE6B98806}" type="presOf" srcId="{4759DE8F-5BA4-4C8C-91D4-F12BAF63F2ED}" destId="{ACC710F1-3326-4233-9FA6-CE5141AD4549}" srcOrd="0" destOrd="0" presId="urn:microsoft.com/office/officeart/2011/layout/TabList"/>
    <dgm:cxn modelId="{14C8D8C9-917D-48A5-9BD4-EE9421453309}" type="presOf" srcId="{B7AFA0FF-1FD6-436E-9D22-66760B211A07}" destId="{C5C5F750-EC9F-4283-8F4A-E17E08F7A1CB}" srcOrd="0" destOrd="0" presId="urn:microsoft.com/office/officeart/2011/layout/TabList"/>
    <dgm:cxn modelId="{52B241CC-93F7-42DC-A149-D4AF5D369221}" type="presOf" srcId="{9BE009B6-AF23-43E6-904D-92EF032F4833}" destId="{FFB7F593-494E-4B03-A493-681ABE811095}" srcOrd="0" destOrd="0" presId="urn:microsoft.com/office/officeart/2011/layout/TabList"/>
    <dgm:cxn modelId="{D83262D7-ADC8-495C-8A1F-0A5DD09B3E59}" type="presOf" srcId="{FDDC233F-442F-4225-8A65-84D1C56F32F6}" destId="{1C002E09-4388-49AE-8B15-BF86E7368163}" srcOrd="0" destOrd="0" presId="urn:microsoft.com/office/officeart/2011/layout/TabList"/>
    <dgm:cxn modelId="{CD3555DD-8FB1-4498-B7AC-31CEB6CBA4DB}" srcId="{B7AFA0FF-1FD6-436E-9D22-66760B211A07}" destId="{EA2984BD-3009-4E36-81EF-7E4F4BE4A9B4}" srcOrd="1" destOrd="0" parTransId="{1522601F-BD91-47D8-98B8-E51DD3DCB515}" sibTransId="{AC624ABA-108C-4BA4-A116-0776BF1522E1}"/>
    <dgm:cxn modelId="{F1CF51E8-9683-4308-9685-F7F5F6677571}" type="presOf" srcId="{34419788-80D6-48A9-B7EB-6F3417B5CCCA}" destId="{1C002E09-4388-49AE-8B15-BF86E7368163}" srcOrd="0" destOrd="1" presId="urn:microsoft.com/office/officeart/2011/layout/TabList"/>
    <dgm:cxn modelId="{2A654BF3-5D9D-49BF-A85B-CC3ABA1F73C7}" srcId="{ED91DB52-E031-4B5C-9C00-EE4086C368AF}" destId="{9BE009B6-AF23-43E6-904D-92EF032F4833}" srcOrd="0" destOrd="0" parTransId="{64629996-0303-40BB-B3A5-1C95623B5192}" sibTransId="{19282B38-7849-4870-A817-79EE67B71FED}"/>
    <dgm:cxn modelId="{5525C4F4-EA90-4445-A64A-DEAB3429470F}" type="presOf" srcId="{BB619752-9A10-4C8C-AC50-C3E993480C45}" destId="{2CC43478-0D75-4732-BD25-712E5254A3D4}" srcOrd="0" destOrd="1" presId="urn:microsoft.com/office/officeart/2011/layout/TabList"/>
    <dgm:cxn modelId="{19AF1067-D5A3-4DEE-9F2C-5E6829A106F8}" type="presParOf" srcId="{C5C5F750-EC9F-4283-8F4A-E17E08F7A1CB}" destId="{04778C1F-9C4E-4638-BB8A-300CF5A664F5}" srcOrd="0" destOrd="0" presId="urn:microsoft.com/office/officeart/2011/layout/TabList"/>
    <dgm:cxn modelId="{6223A7FA-A65D-4DF0-A8C3-8D8F712FA652}" type="presParOf" srcId="{04778C1F-9C4E-4638-BB8A-300CF5A664F5}" destId="{FFB7F593-494E-4B03-A493-681ABE811095}" srcOrd="0" destOrd="0" presId="urn:microsoft.com/office/officeart/2011/layout/TabList"/>
    <dgm:cxn modelId="{E28BC2FE-127A-4D35-96AE-90759E0C8B0C}" type="presParOf" srcId="{04778C1F-9C4E-4638-BB8A-300CF5A664F5}" destId="{C7805417-CA4D-4A1C-8BFA-2608E4467CDE}" srcOrd="1" destOrd="0" presId="urn:microsoft.com/office/officeart/2011/layout/TabList"/>
    <dgm:cxn modelId="{38C550FC-C400-44D3-9982-E92A21836999}" type="presParOf" srcId="{04778C1F-9C4E-4638-BB8A-300CF5A664F5}" destId="{7C6BBC26-B66D-4124-B3DF-A1A8D4115A47}" srcOrd="2" destOrd="0" presId="urn:microsoft.com/office/officeart/2011/layout/TabList"/>
    <dgm:cxn modelId="{0CA5E280-E8AD-4CA5-9DE4-153C15582F26}" type="presParOf" srcId="{C5C5F750-EC9F-4283-8F4A-E17E08F7A1CB}" destId="{ACC710F1-3326-4233-9FA6-CE5141AD4549}" srcOrd="1" destOrd="0" presId="urn:microsoft.com/office/officeart/2011/layout/TabList"/>
    <dgm:cxn modelId="{42687F47-3AC6-44FA-B8D8-D32D89AC458A}" type="presParOf" srcId="{C5C5F750-EC9F-4283-8F4A-E17E08F7A1CB}" destId="{B9FB0CC3-6297-4421-96D9-703FB38BC9A4}" srcOrd="2" destOrd="0" presId="urn:microsoft.com/office/officeart/2011/layout/TabList"/>
    <dgm:cxn modelId="{3B2F01E6-6E12-40A7-BD73-6F8E7BC26AE7}" type="presParOf" srcId="{C5C5F750-EC9F-4283-8F4A-E17E08F7A1CB}" destId="{B7164A06-E1E9-4399-AB5E-1416BA234084}" srcOrd="3" destOrd="0" presId="urn:microsoft.com/office/officeart/2011/layout/TabList"/>
    <dgm:cxn modelId="{EEADB10F-BCE3-44D6-B421-E1B303AC2BFE}" type="presParOf" srcId="{B7164A06-E1E9-4399-AB5E-1416BA234084}" destId="{DA175BE9-8EBE-4A6C-A5D4-B24FA60BA1AD}" srcOrd="0" destOrd="0" presId="urn:microsoft.com/office/officeart/2011/layout/TabList"/>
    <dgm:cxn modelId="{F37C11AD-C92A-465B-A253-B3A69303E551}" type="presParOf" srcId="{B7164A06-E1E9-4399-AB5E-1416BA234084}" destId="{E25D6269-C7F0-41B0-ADAC-64DAA8D7FB65}" srcOrd="1" destOrd="0" presId="urn:microsoft.com/office/officeart/2011/layout/TabList"/>
    <dgm:cxn modelId="{3BEBBA65-8E0F-44F5-915F-EF5CF02CD805}" type="presParOf" srcId="{B7164A06-E1E9-4399-AB5E-1416BA234084}" destId="{4A1D10DA-2231-40D3-8A17-67233F484AEC}" srcOrd="2" destOrd="0" presId="urn:microsoft.com/office/officeart/2011/layout/TabList"/>
    <dgm:cxn modelId="{29E6B278-5BE8-4EFC-AFD4-F4D458FCB2E6}" type="presParOf" srcId="{C5C5F750-EC9F-4283-8F4A-E17E08F7A1CB}" destId="{1C002E09-4388-49AE-8B15-BF86E7368163}" srcOrd="4" destOrd="0" presId="urn:microsoft.com/office/officeart/2011/layout/TabList"/>
    <dgm:cxn modelId="{13261853-8905-4964-B8C1-64989004CE07}" type="presParOf" srcId="{C5C5F750-EC9F-4283-8F4A-E17E08F7A1CB}" destId="{AD51D781-AD51-4365-B29C-60F1D8215796}" srcOrd="5" destOrd="0" presId="urn:microsoft.com/office/officeart/2011/layout/TabList"/>
    <dgm:cxn modelId="{B19BD78F-C203-4C30-9F56-891B6F908684}" type="presParOf" srcId="{C5C5F750-EC9F-4283-8F4A-E17E08F7A1CB}" destId="{FBD6F538-452F-4390-B829-46982A1BE7C9}" srcOrd="6" destOrd="0" presId="urn:microsoft.com/office/officeart/2011/layout/TabList"/>
    <dgm:cxn modelId="{034CCE99-18E8-420C-9875-30A6DE865C4F}" type="presParOf" srcId="{FBD6F538-452F-4390-B829-46982A1BE7C9}" destId="{132C8F1F-3619-484D-9D4D-A71079DD8437}" srcOrd="0" destOrd="0" presId="urn:microsoft.com/office/officeart/2011/layout/TabList"/>
    <dgm:cxn modelId="{32BDAA1D-F538-40EF-B1D3-4CE58F2D14B1}" type="presParOf" srcId="{FBD6F538-452F-4390-B829-46982A1BE7C9}" destId="{B700DB73-7451-4CEF-8539-732B03D960CF}" srcOrd="1" destOrd="0" presId="urn:microsoft.com/office/officeart/2011/layout/TabList"/>
    <dgm:cxn modelId="{7A88F13E-24BE-49F4-BA6F-0D5402B36B5E}" type="presParOf" srcId="{FBD6F538-452F-4390-B829-46982A1BE7C9}" destId="{6CD32733-7849-47DA-B54D-8C2007509975}" srcOrd="2" destOrd="0" presId="urn:microsoft.com/office/officeart/2011/layout/TabList"/>
    <dgm:cxn modelId="{09028ACF-1927-475E-A798-48CACF13A33A}" type="presParOf" srcId="{C5C5F750-EC9F-4283-8F4A-E17E08F7A1CB}" destId="{6E3D54D5-F210-4B17-B994-FB7A039DEBFC}" srcOrd="7" destOrd="0" presId="urn:microsoft.com/office/officeart/2011/layout/TabList"/>
    <dgm:cxn modelId="{E95E5BC6-6A54-479D-B614-5A42CF202AE1}" type="presParOf" srcId="{C5C5F750-EC9F-4283-8F4A-E17E08F7A1CB}" destId="{0831389A-46A0-4167-B2DD-6D5E171A9BA7}" srcOrd="8" destOrd="0" presId="urn:microsoft.com/office/officeart/2011/layout/TabList"/>
    <dgm:cxn modelId="{0755F988-BDF0-4CDD-B697-9AF8336A6608}" type="presParOf" srcId="{C5C5F750-EC9F-4283-8F4A-E17E08F7A1CB}" destId="{FB6D9904-AD9B-4358-B7CA-7662FE098AE2}" srcOrd="9" destOrd="0" presId="urn:microsoft.com/office/officeart/2011/layout/TabList"/>
    <dgm:cxn modelId="{9D411357-0904-4D59-8EDB-814763140295}" type="presParOf" srcId="{FB6D9904-AD9B-4358-B7CA-7662FE098AE2}" destId="{9EFA6EAC-28D0-4CCD-8F60-FE31AD501B39}" srcOrd="0" destOrd="0" presId="urn:microsoft.com/office/officeart/2011/layout/TabList"/>
    <dgm:cxn modelId="{229E8A89-F83B-4F44-B309-2704B3E258F9}" type="presParOf" srcId="{FB6D9904-AD9B-4358-B7CA-7662FE098AE2}" destId="{72444013-BDAA-4D3C-BE97-544217F354A2}" srcOrd="1" destOrd="0" presId="urn:microsoft.com/office/officeart/2011/layout/TabList"/>
    <dgm:cxn modelId="{F7A2AE15-C96F-4FFE-8D37-8C808C2E3554}" type="presParOf" srcId="{FB6D9904-AD9B-4358-B7CA-7662FE098AE2}" destId="{0865C699-4628-4840-9FF3-B95C9F8B8E36}" srcOrd="2" destOrd="0" presId="urn:microsoft.com/office/officeart/2011/layout/TabList"/>
    <dgm:cxn modelId="{F1B86BF0-4F30-45D4-9394-E1DF31DA1387}" type="presParOf" srcId="{C5C5F750-EC9F-4283-8F4A-E17E08F7A1CB}" destId="{2CC43478-0D75-4732-BD25-712E5254A3D4}" srcOrd="10" destOrd="0" presId="urn:microsoft.com/office/officeart/2011/layout/TabList"/>
    <dgm:cxn modelId="{A16637A1-025E-4A71-AEB8-4F1F2872DC2F}" type="presParOf" srcId="{C5C5F750-EC9F-4283-8F4A-E17E08F7A1CB}" destId="{87FA8496-50E5-4B05-BFD0-BEFE777A0785}" srcOrd="11" destOrd="0" presId="urn:microsoft.com/office/officeart/2011/layout/TabList"/>
    <dgm:cxn modelId="{154502C6-BED0-4841-8671-3494A9C95416}" type="presParOf" srcId="{C5C5F750-EC9F-4283-8F4A-E17E08F7A1CB}" destId="{E4EDA279-9748-4E67-961F-CE383398E681}" srcOrd="12" destOrd="0" presId="urn:microsoft.com/office/officeart/2011/layout/TabList"/>
    <dgm:cxn modelId="{3EE5EFA3-C36E-44DA-A57F-8F7535705FCE}" type="presParOf" srcId="{E4EDA279-9748-4E67-961F-CE383398E681}" destId="{981744B9-37CA-4D45-8331-7A623F130583}" srcOrd="0" destOrd="0" presId="urn:microsoft.com/office/officeart/2011/layout/TabList"/>
    <dgm:cxn modelId="{028FD47B-49B5-44EE-95FE-F464709D9885}" type="presParOf" srcId="{E4EDA279-9748-4E67-961F-CE383398E681}" destId="{90695247-46E4-409B-B017-90B78299DF87}" srcOrd="1" destOrd="0" presId="urn:microsoft.com/office/officeart/2011/layout/TabList"/>
    <dgm:cxn modelId="{51E23FB4-9B06-4C28-80E0-19CA91C7ADB5}" type="presParOf" srcId="{E4EDA279-9748-4E67-961F-CE383398E681}" destId="{DA015BE3-456E-4CDF-9C9D-9E2CAFA41B95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3E57F-9B91-4AA7-8F41-BF515C321BF3}">
      <dsp:nvSpPr>
        <dsp:cNvPr id="0" name=""/>
        <dsp:cNvSpPr/>
      </dsp:nvSpPr>
      <dsp:spPr>
        <a:xfrm>
          <a:off x="0" y="0"/>
          <a:ext cx="80450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643D6-471F-4C3C-AB36-BBE8EAB9EEAA}">
      <dsp:nvSpPr>
        <dsp:cNvPr id="0" name=""/>
        <dsp:cNvSpPr/>
      </dsp:nvSpPr>
      <dsp:spPr>
        <a:xfrm>
          <a:off x="0" y="0"/>
          <a:ext cx="2532779" cy="4533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Introduction</a:t>
          </a:r>
          <a:endParaRPr lang="en-IN" sz="3400" b="1" kern="1200" dirty="0"/>
        </a:p>
      </dsp:txBody>
      <dsp:txXfrm>
        <a:off x="0" y="0"/>
        <a:ext cx="2532779" cy="4533469"/>
      </dsp:txXfrm>
    </dsp:sp>
    <dsp:sp modelId="{1662B2FE-3F13-4C73-8590-4BF8688CDA18}">
      <dsp:nvSpPr>
        <dsp:cNvPr id="0" name=""/>
        <dsp:cNvSpPr/>
      </dsp:nvSpPr>
      <dsp:spPr>
        <a:xfrm>
          <a:off x="2636132" y="226673"/>
          <a:ext cx="5408772" cy="1132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Problem statement :</a:t>
          </a:r>
          <a:r>
            <a:rPr lang="en-US" sz="2000" b="0" i="0" kern="120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 Develop a predictive model that assesses the claim probability for car insurance policies.</a:t>
          </a:r>
          <a:endParaRPr lang="en-IN" sz="2000" kern="1200" dirty="0"/>
        </a:p>
      </dsp:txBody>
      <dsp:txXfrm>
        <a:off x="2636132" y="226673"/>
        <a:ext cx="5408772" cy="1132007"/>
      </dsp:txXfrm>
    </dsp:sp>
    <dsp:sp modelId="{49985A4B-A67E-4A87-ABAD-A17C96E15D4B}">
      <dsp:nvSpPr>
        <dsp:cNvPr id="0" name=""/>
        <dsp:cNvSpPr/>
      </dsp:nvSpPr>
      <dsp:spPr>
        <a:xfrm>
          <a:off x="2532779" y="1358680"/>
          <a:ext cx="55121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8EEE4-C3D9-4B1B-A074-D5C0BA73AF27}">
      <dsp:nvSpPr>
        <dsp:cNvPr id="0" name=""/>
        <dsp:cNvSpPr/>
      </dsp:nvSpPr>
      <dsp:spPr>
        <a:xfrm>
          <a:off x="2636132" y="1585354"/>
          <a:ext cx="5408772" cy="1111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Objective : </a:t>
          </a:r>
          <a:r>
            <a:rPr lang="en-US" sz="2000" b="0" i="0" kern="120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Understand the factors influencing claim frequency and severity over a six-month period.</a:t>
          </a:r>
          <a:endParaRPr lang="en-IN" sz="2000" kern="1200" dirty="0"/>
        </a:p>
      </dsp:txBody>
      <dsp:txXfrm>
        <a:off x="2636132" y="1585354"/>
        <a:ext cx="5408772" cy="1111243"/>
      </dsp:txXfrm>
    </dsp:sp>
    <dsp:sp modelId="{349C4377-EB3B-4743-A085-EED1DD1C8E41}">
      <dsp:nvSpPr>
        <dsp:cNvPr id="0" name=""/>
        <dsp:cNvSpPr/>
      </dsp:nvSpPr>
      <dsp:spPr>
        <a:xfrm>
          <a:off x="2532779" y="2696598"/>
          <a:ext cx="55121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57F05-E893-4815-878D-79D630344496}">
      <dsp:nvSpPr>
        <dsp:cNvPr id="0" name=""/>
        <dsp:cNvSpPr/>
      </dsp:nvSpPr>
      <dsp:spPr>
        <a:xfrm>
          <a:off x="2636132" y="2923271"/>
          <a:ext cx="5408772" cy="1030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Benefits : </a:t>
          </a:r>
          <a:r>
            <a:rPr lang="en-US" sz="2000" b="0" i="0" kern="1200" dirty="0">
              <a:solidFill>
                <a:schemeClr val="bg1">
                  <a:lumMod val="95000"/>
                </a:schemeClr>
              </a:solidFill>
              <a:effectLst/>
              <a:latin typeface="Söhne"/>
            </a:rPr>
            <a:t>Enable insurance companies to better assess risk and determine appropriate premiums for policyholders.</a:t>
          </a:r>
          <a:endParaRPr lang="en-IN" sz="2000" kern="1200" dirty="0"/>
        </a:p>
      </dsp:txBody>
      <dsp:txXfrm>
        <a:off x="2636132" y="2923271"/>
        <a:ext cx="5408772" cy="1030820"/>
      </dsp:txXfrm>
    </dsp:sp>
    <dsp:sp modelId="{F0AC247E-E545-4B86-93AD-D7A43A7C17E6}">
      <dsp:nvSpPr>
        <dsp:cNvPr id="0" name=""/>
        <dsp:cNvSpPr/>
      </dsp:nvSpPr>
      <dsp:spPr>
        <a:xfrm>
          <a:off x="2532779" y="3954091"/>
          <a:ext cx="55121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15BE3-456E-4CDF-9C9D-9E2CAFA41B95}">
      <dsp:nvSpPr>
        <dsp:cNvPr id="0" name=""/>
        <dsp:cNvSpPr/>
      </dsp:nvSpPr>
      <dsp:spPr>
        <a:xfrm>
          <a:off x="0" y="4503104"/>
          <a:ext cx="516890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5C699-4628-4840-9FF3-B95C9F8B8E36}">
      <dsp:nvSpPr>
        <dsp:cNvPr id="0" name=""/>
        <dsp:cNvSpPr/>
      </dsp:nvSpPr>
      <dsp:spPr>
        <a:xfrm>
          <a:off x="0" y="3463119"/>
          <a:ext cx="516890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32733-7849-47DA-B54D-8C2007509975}">
      <dsp:nvSpPr>
        <dsp:cNvPr id="0" name=""/>
        <dsp:cNvSpPr/>
      </dsp:nvSpPr>
      <dsp:spPr>
        <a:xfrm>
          <a:off x="0" y="2423135"/>
          <a:ext cx="516890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D10DA-2231-40D3-8A17-67233F484AEC}">
      <dsp:nvSpPr>
        <dsp:cNvPr id="0" name=""/>
        <dsp:cNvSpPr/>
      </dsp:nvSpPr>
      <dsp:spPr>
        <a:xfrm>
          <a:off x="0" y="1383150"/>
          <a:ext cx="516890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BBC26-B66D-4124-B3DF-A1A8D4115A47}">
      <dsp:nvSpPr>
        <dsp:cNvPr id="0" name=""/>
        <dsp:cNvSpPr/>
      </dsp:nvSpPr>
      <dsp:spPr>
        <a:xfrm>
          <a:off x="0" y="343165"/>
          <a:ext cx="516890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7F593-494E-4B03-A493-681ABE811095}">
      <dsp:nvSpPr>
        <dsp:cNvPr id="0" name=""/>
        <dsp:cNvSpPr/>
      </dsp:nvSpPr>
      <dsp:spPr>
        <a:xfrm>
          <a:off x="1343913" y="2220"/>
          <a:ext cx="3824986" cy="34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/>
        </a:p>
      </dsp:txBody>
      <dsp:txXfrm>
        <a:off x="1343913" y="2220"/>
        <a:ext cx="3824986" cy="340945"/>
      </dsp:txXfrm>
    </dsp:sp>
    <dsp:sp modelId="{C7805417-CA4D-4A1C-8BFA-2608E4467CDE}">
      <dsp:nvSpPr>
        <dsp:cNvPr id="0" name=""/>
        <dsp:cNvSpPr/>
      </dsp:nvSpPr>
      <dsp:spPr>
        <a:xfrm>
          <a:off x="0" y="2220"/>
          <a:ext cx="1343913" cy="3409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Bahnschrift" panose="020B0502040204020203" pitchFamily="34" charset="0"/>
            </a:rPr>
            <a:t>Step</a:t>
          </a:r>
          <a:r>
            <a:rPr lang="en-IN" sz="1800" b="1" kern="1200" dirty="0"/>
            <a:t> 1</a:t>
          </a:r>
        </a:p>
      </dsp:txBody>
      <dsp:txXfrm>
        <a:off x="16647" y="18867"/>
        <a:ext cx="1310619" cy="324298"/>
      </dsp:txXfrm>
    </dsp:sp>
    <dsp:sp modelId="{ACC710F1-3326-4233-9FA6-CE5141AD4549}">
      <dsp:nvSpPr>
        <dsp:cNvPr id="0" name=""/>
        <dsp:cNvSpPr/>
      </dsp:nvSpPr>
      <dsp:spPr>
        <a:xfrm>
          <a:off x="0" y="343165"/>
          <a:ext cx="5168900" cy="681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i="0" kern="1200" dirty="0">
              <a:solidFill>
                <a:schemeClr val="tx1"/>
              </a:solidFill>
              <a:latin typeface="Bahnschrift" panose="020B0502040204020203" pitchFamily="34" charset="0"/>
            </a:rPr>
            <a:t>Exploratory Data Analysis (EDA)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0" y="343165"/>
        <a:ext cx="5168900" cy="681992"/>
      </dsp:txXfrm>
    </dsp:sp>
    <dsp:sp modelId="{DA175BE9-8EBE-4A6C-A5D4-B24FA60BA1AD}">
      <dsp:nvSpPr>
        <dsp:cNvPr id="0" name=""/>
        <dsp:cNvSpPr/>
      </dsp:nvSpPr>
      <dsp:spPr>
        <a:xfrm>
          <a:off x="1343913" y="1042205"/>
          <a:ext cx="3824986" cy="34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343913" y="1042205"/>
        <a:ext cx="3824986" cy="340945"/>
      </dsp:txXfrm>
    </dsp:sp>
    <dsp:sp modelId="{E25D6269-C7F0-41B0-ADAC-64DAA8D7FB65}">
      <dsp:nvSpPr>
        <dsp:cNvPr id="0" name=""/>
        <dsp:cNvSpPr/>
      </dsp:nvSpPr>
      <dsp:spPr>
        <a:xfrm>
          <a:off x="0" y="1042205"/>
          <a:ext cx="1343913" cy="3409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Bahnschrift" panose="020B0502040204020203" pitchFamily="34" charset="0"/>
            </a:rPr>
            <a:t>Step</a:t>
          </a:r>
          <a:r>
            <a:rPr lang="en-IN" sz="1800" b="1" kern="1200" dirty="0"/>
            <a:t> 2</a:t>
          </a:r>
          <a:endParaRPr lang="en-IN" sz="1800" kern="1200" dirty="0"/>
        </a:p>
      </dsp:txBody>
      <dsp:txXfrm>
        <a:off x="16647" y="1058852"/>
        <a:ext cx="1310619" cy="324298"/>
      </dsp:txXfrm>
    </dsp:sp>
    <dsp:sp modelId="{1C002E09-4388-49AE-8B15-BF86E7368163}">
      <dsp:nvSpPr>
        <dsp:cNvPr id="0" name=""/>
        <dsp:cNvSpPr/>
      </dsp:nvSpPr>
      <dsp:spPr>
        <a:xfrm>
          <a:off x="0" y="1383150"/>
          <a:ext cx="5168900" cy="681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i="0" kern="1200" dirty="0">
              <a:solidFill>
                <a:schemeClr val="tx1"/>
              </a:solidFill>
              <a:latin typeface="Bahnschrift" panose="020B0502040204020203" pitchFamily="34" charset="0"/>
            </a:rPr>
            <a:t>Model Development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0" y="1383150"/>
        <a:ext cx="5168900" cy="681992"/>
      </dsp:txXfrm>
    </dsp:sp>
    <dsp:sp modelId="{132C8F1F-3619-484D-9D4D-A71079DD8437}">
      <dsp:nvSpPr>
        <dsp:cNvPr id="0" name=""/>
        <dsp:cNvSpPr/>
      </dsp:nvSpPr>
      <dsp:spPr>
        <a:xfrm>
          <a:off x="1343913" y="2082189"/>
          <a:ext cx="3824986" cy="34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bg1">
                <a:lumMod val="95000"/>
              </a:schemeClr>
            </a:solidFill>
            <a:latin typeface="Bahnschrift" panose="020B0502040204020203" pitchFamily="34" charset="0"/>
          </a:endParaRPr>
        </a:p>
      </dsp:txBody>
      <dsp:txXfrm>
        <a:off x="1343913" y="2082189"/>
        <a:ext cx="3824986" cy="340945"/>
      </dsp:txXfrm>
    </dsp:sp>
    <dsp:sp modelId="{B700DB73-7451-4CEF-8539-732B03D960CF}">
      <dsp:nvSpPr>
        <dsp:cNvPr id="0" name=""/>
        <dsp:cNvSpPr/>
      </dsp:nvSpPr>
      <dsp:spPr>
        <a:xfrm>
          <a:off x="0" y="2082189"/>
          <a:ext cx="1343913" cy="3409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Bahnschrift" panose="020B0502040204020203" pitchFamily="34" charset="0"/>
            </a:rPr>
            <a:t>Step</a:t>
          </a:r>
          <a:r>
            <a:rPr lang="en-IN" sz="1800" b="1" kern="1200" dirty="0"/>
            <a:t> 3</a:t>
          </a:r>
          <a:endParaRPr lang="en-IN" sz="1800" kern="1200" dirty="0"/>
        </a:p>
      </dsp:txBody>
      <dsp:txXfrm>
        <a:off x="16647" y="2098836"/>
        <a:ext cx="1310619" cy="324298"/>
      </dsp:txXfrm>
    </dsp:sp>
    <dsp:sp modelId="{6E3D54D5-F210-4B17-B994-FB7A039DEBFC}">
      <dsp:nvSpPr>
        <dsp:cNvPr id="0" name=""/>
        <dsp:cNvSpPr/>
      </dsp:nvSpPr>
      <dsp:spPr>
        <a:xfrm>
          <a:off x="0" y="2423135"/>
          <a:ext cx="5168900" cy="681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>
            <a:solidFill>
              <a:schemeClr val="tx1"/>
            </a:solidFill>
            <a:latin typeface="Bahnschrift" panose="020B05020402040202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i="0" kern="1200" dirty="0">
              <a:solidFill>
                <a:schemeClr val="tx1"/>
              </a:solidFill>
              <a:latin typeface="Bahnschrift" panose="020B0502040204020203" pitchFamily="34" charset="0"/>
            </a:rPr>
            <a:t>Model Evaluation and Performance</a:t>
          </a:r>
          <a:endParaRPr lang="en-IN" sz="1800" kern="1200" dirty="0">
            <a:solidFill>
              <a:schemeClr val="tx1"/>
            </a:solidFill>
            <a:latin typeface="Bahnschrift" panose="020B0502040204020203" pitchFamily="34" charset="0"/>
          </a:endParaRPr>
        </a:p>
      </dsp:txBody>
      <dsp:txXfrm>
        <a:off x="0" y="2423135"/>
        <a:ext cx="5168900" cy="681992"/>
      </dsp:txXfrm>
    </dsp:sp>
    <dsp:sp modelId="{9EFA6EAC-28D0-4CCD-8F60-FE31AD501B39}">
      <dsp:nvSpPr>
        <dsp:cNvPr id="0" name=""/>
        <dsp:cNvSpPr/>
      </dsp:nvSpPr>
      <dsp:spPr>
        <a:xfrm>
          <a:off x="1343913" y="3122174"/>
          <a:ext cx="3824986" cy="34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bg1">
                <a:lumMod val="95000"/>
              </a:schemeClr>
            </a:solidFill>
            <a:latin typeface="Bahnschrift" panose="020B0502040204020203" pitchFamily="34" charset="0"/>
          </a:endParaRPr>
        </a:p>
      </dsp:txBody>
      <dsp:txXfrm>
        <a:off x="1343913" y="3122174"/>
        <a:ext cx="3824986" cy="340945"/>
      </dsp:txXfrm>
    </dsp:sp>
    <dsp:sp modelId="{72444013-BDAA-4D3C-BE97-544217F354A2}">
      <dsp:nvSpPr>
        <dsp:cNvPr id="0" name=""/>
        <dsp:cNvSpPr/>
      </dsp:nvSpPr>
      <dsp:spPr>
        <a:xfrm>
          <a:off x="0" y="3122174"/>
          <a:ext cx="1343913" cy="3409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Bahnschrift" panose="020B0502040204020203" pitchFamily="34" charset="0"/>
            </a:rPr>
            <a:t>Step</a:t>
          </a:r>
          <a:r>
            <a:rPr lang="en-IN" sz="1800" b="1" kern="1200" dirty="0"/>
            <a:t> 4</a:t>
          </a:r>
          <a:endParaRPr lang="en-IN" sz="1800" kern="1200" dirty="0"/>
        </a:p>
      </dsp:txBody>
      <dsp:txXfrm>
        <a:off x="16647" y="3138821"/>
        <a:ext cx="1310619" cy="324298"/>
      </dsp:txXfrm>
    </dsp:sp>
    <dsp:sp modelId="{2CC43478-0D75-4732-BD25-712E5254A3D4}">
      <dsp:nvSpPr>
        <dsp:cNvPr id="0" name=""/>
        <dsp:cNvSpPr/>
      </dsp:nvSpPr>
      <dsp:spPr>
        <a:xfrm>
          <a:off x="0" y="3463119"/>
          <a:ext cx="5168900" cy="681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>
            <a:solidFill>
              <a:schemeClr val="tx1"/>
            </a:solidFill>
            <a:latin typeface="Bahnschrift" panose="020B05020402040202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i="0" kern="1200" dirty="0">
              <a:solidFill>
                <a:schemeClr val="tx1"/>
              </a:solidFill>
              <a:latin typeface="Bahnschrift" panose="020B0502040204020203" pitchFamily="34" charset="0"/>
            </a:rPr>
            <a:t>Results</a:t>
          </a:r>
          <a:endParaRPr lang="en-IN" sz="1800" kern="1200" dirty="0">
            <a:solidFill>
              <a:schemeClr val="tx1"/>
            </a:solidFill>
            <a:latin typeface="Bahnschrift" panose="020B0502040204020203" pitchFamily="34" charset="0"/>
          </a:endParaRPr>
        </a:p>
      </dsp:txBody>
      <dsp:txXfrm>
        <a:off x="0" y="3463119"/>
        <a:ext cx="5168900" cy="681992"/>
      </dsp:txXfrm>
    </dsp:sp>
    <dsp:sp modelId="{981744B9-37CA-4D45-8331-7A623F130583}">
      <dsp:nvSpPr>
        <dsp:cNvPr id="0" name=""/>
        <dsp:cNvSpPr/>
      </dsp:nvSpPr>
      <dsp:spPr>
        <a:xfrm>
          <a:off x="1343913" y="4162159"/>
          <a:ext cx="3824986" cy="34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5247-46E4-409B-B017-90B78299DF87}">
      <dsp:nvSpPr>
        <dsp:cNvPr id="0" name=""/>
        <dsp:cNvSpPr/>
      </dsp:nvSpPr>
      <dsp:spPr>
        <a:xfrm>
          <a:off x="0" y="4162159"/>
          <a:ext cx="1343913" cy="3409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Step 5</a:t>
          </a:r>
          <a:endParaRPr lang="en-IN" sz="1800" b="1" kern="1200" dirty="0"/>
        </a:p>
      </dsp:txBody>
      <dsp:txXfrm>
        <a:off x="16647" y="4178806"/>
        <a:ext cx="1310619" cy="324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9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265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509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065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40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389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212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0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26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3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4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6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5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9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8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3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8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635E6-8550-D902-7893-7BC964E7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889" y="4714875"/>
            <a:ext cx="9008221" cy="15335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Car Insurance Claim Probability Prediction</a:t>
            </a:r>
            <a:endParaRPr lang="en-IN" sz="53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8" name="Picture 4" descr="5 Questions to ask yourself before buying Car Insurance | HT Auto">
            <a:extLst>
              <a:ext uri="{FF2B5EF4-FFF2-40B4-BE49-F238E27FC236}">
                <a16:creationId xmlns:a16="http://schemas.microsoft.com/office/drawing/2014/main" id="{B72E4ACA-B5F0-FF71-7242-2CDA41F6B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732" y="78680"/>
            <a:ext cx="7504535" cy="42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92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CF6902F-A1D8-005D-220F-BF6DDF64CD1D}"/>
              </a:ext>
            </a:extLst>
          </p:cNvPr>
          <p:cNvGraphicFramePr/>
          <p:nvPr/>
        </p:nvGraphicFramePr>
        <p:xfrm>
          <a:off x="598557" y="762554"/>
          <a:ext cx="3857696" cy="2471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CEEC231-898B-F24A-4F43-2B54BFC118DF}"/>
              </a:ext>
            </a:extLst>
          </p:cNvPr>
          <p:cNvSpPr txBox="1"/>
          <p:nvPr/>
        </p:nvSpPr>
        <p:spPr>
          <a:xfrm>
            <a:off x="343914" y="91560"/>
            <a:ext cx="173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Encoding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22C338-D6A8-4F44-8B49-A45EBBD2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16" t="21482" r="46905" b="9036"/>
          <a:stretch/>
        </p:blipFill>
        <p:spPr>
          <a:xfrm>
            <a:off x="274974" y="876300"/>
            <a:ext cx="5419322" cy="5143500"/>
          </a:xfrm>
          <a:prstGeom prst="rect">
            <a:avLst/>
          </a:prstGeom>
          <a:effectLst>
            <a:reflection stA="45000" endPos="9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91652-222C-002D-083D-D541D804E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79" y="1998256"/>
            <a:ext cx="5867980" cy="3119362"/>
          </a:xfrm>
          <a:prstGeom prst="rect">
            <a:avLst/>
          </a:prstGeom>
          <a:effectLst>
            <a:reflection stA="45000" endPos="9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7993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5582149-8373-5460-467B-97D6AFE789E6}"/>
              </a:ext>
            </a:extLst>
          </p:cNvPr>
          <p:cNvSpPr txBox="1"/>
          <p:nvPr/>
        </p:nvSpPr>
        <p:spPr>
          <a:xfrm>
            <a:off x="679388" y="583464"/>
            <a:ext cx="4777195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Model Development Approach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Supervised learning : Classification Model</a:t>
            </a:r>
            <a:endParaRPr lang="en-US" sz="13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Model selection : </a:t>
            </a: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Considered various algorithms, such as logistic regression, decision trees &amp; the other ensemble methods.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Training and validation</a:t>
            </a:r>
            <a:endParaRPr lang="en-IN" sz="13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A7748-232E-1C46-7712-DAC72646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9111" r="25250" b="8508"/>
          <a:stretch/>
        </p:blipFill>
        <p:spPr>
          <a:xfrm>
            <a:off x="5722145" y="1053547"/>
            <a:ext cx="6194223" cy="4750905"/>
          </a:xfrm>
          <a:prstGeom prst="rect">
            <a:avLst/>
          </a:prstGeom>
          <a:effectLst>
            <a:reflection stA="25000" endPos="12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47837-1141-9DCA-5743-75A7F3CDF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40" t="17553" r="23765" b="8507"/>
          <a:stretch/>
        </p:blipFill>
        <p:spPr>
          <a:xfrm>
            <a:off x="586354" y="2471994"/>
            <a:ext cx="4982201" cy="3802542"/>
          </a:xfrm>
          <a:prstGeom prst="rect">
            <a:avLst/>
          </a:prstGeom>
          <a:effectLst>
            <a:reflection stA="28000" endPos="10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05F5D-4EA8-757E-9403-51417A01EE65}"/>
              </a:ext>
            </a:extLst>
          </p:cNvPr>
          <p:cNvSpPr txBox="1"/>
          <p:nvPr/>
        </p:nvSpPr>
        <p:spPr>
          <a:xfrm>
            <a:off x="7615543" y="6390017"/>
            <a:ext cx="3071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Model Built by using all the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C840F-34F3-71D4-82CB-5FFE43D0AA25}"/>
              </a:ext>
            </a:extLst>
          </p:cNvPr>
          <p:cNvSpPr txBox="1"/>
          <p:nvPr/>
        </p:nvSpPr>
        <p:spPr>
          <a:xfrm>
            <a:off x="1689977" y="6428424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Splitting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169980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CBF4-47D5-85B5-F15B-49D20422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807" y="852370"/>
            <a:ext cx="5367143" cy="706964"/>
          </a:xfrm>
        </p:spPr>
        <p:txBody>
          <a:bodyPr/>
          <a:lstStyle/>
          <a:p>
            <a:pPr lvl="0"/>
            <a:r>
              <a:rPr lang="en-IN" sz="2500" b="1" i="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Model Evaluation and Performance</a:t>
            </a:r>
            <a:endParaRPr lang="en-IN" sz="25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B74E1-A8A1-5EC2-D6BD-DF0FB91D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14" y="2563641"/>
            <a:ext cx="10005927" cy="33302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3078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CEEC231-898B-F24A-4F43-2B54BFC118DF}"/>
              </a:ext>
            </a:extLst>
          </p:cNvPr>
          <p:cNvSpPr txBox="1"/>
          <p:nvPr/>
        </p:nvSpPr>
        <p:spPr>
          <a:xfrm>
            <a:off x="343914" y="91560"/>
            <a:ext cx="882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Selecting Best features and Handling imbalance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F7EED-FCD0-BDDF-ECCF-B41FE50C5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6" t="19727" r="19260" b="5442"/>
          <a:stretch/>
        </p:blipFill>
        <p:spPr>
          <a:xfrm>
            <a:off x="1752904" y="930677"/>
            <a:ext cx="8180943" cy="5281126"/>
          </a:xfrm>
          <a:prstGeom prst="rect">
            <a:avLst/>
          </a:prstGeom>
          <a:effectLst>
            <a:reflection stA="25000" endPos="8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0905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CEEC231-898B-F24A-4F43-2B54BFC118DF}"/>
              </a:ext>
            </a:extLst>
          </p:cNvPr>
          <p:cNvSpPr txBox="1"/>
          <p:nvPr/>
        </p:nvSpPr>
        <p:spPr>
          <a:xfrm>
            <a:off x="516377" y="376040"/>
            <a:ext cx="497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Bahnschrift" panose="020B0502040204020203" pitchFamily="34" charset="0"/>
              </a:rPr>
              <a:t>Building the model with best selected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EE4A3-9C7F-E45D-C50E-FF5A31F27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3" t="18074" r="29001" b="22815"/>
          <a:stretch/>
        </p:blipFill>
        <p:spPr>
          <a:xfrm>
            <a:off x="222755" y="1869440"/>
            <a:ext cx="6054263" cy="40531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84D4C-3883-21F2-CA16-967B64156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1" t="19111" r="40333" b="8445"/>
          <a:stretch/>
        </p:blipFill>
        <p:spPr>
          <a:xfrm>
            <a:off x="6725666" y="144948"/>
            <a:ext cx="3637534" cy="38837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E74D9-6B88-5483-7AAE-82DDCF621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00" t="24889" r="32917" b="18963"/>
          <a:stretch/>
        </p:blipFill>
        <p:spPr>
          <a:xfrm>
            <a:off x="6725666" y="4525179"/>
            <a:ext cx="2915413" cy="2241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77A8C-F713-3CB3-F25B-4A024EE522B7}"/>
              </a:ext>
            </a:extLst>
          </p:cNvPr>
          <p:cNvSpPr txBox="1"/>
          <p:nvPr/>
        </p:nvSpPr>
        <p:spPr>
          <a:xfrm>
            <a:off x="1166618" y="6258609"/>
            <a:ext cx="3679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hnschrift" panose="020B0502040204020203" pitchFamily="34" charset="0"/>
              </a:rPr>
              <a:t>Algorithm used : </a:t>
            </a:r>
            <a:r>
              <a:rPr lang="en-IN" sz="1600" dirty="0" err="1">
                <a:latin typeface="Bahnschrift" panose="020B0502040204020203" pitchFamily="34" charset="0"/>
              </a:rPr>
              <a:t>LightGBM</a:t>
            </a:r>
            <a:r>
              <a:rPr lang="en-IN" sz="1600" dirty="0">
                <a:latin typeface="Bahnschrift" panose="020B0502040204020203" pitchFamily="34" charset="0"/>
              </a:rPr>
              <a:t>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6C1C5-8660-7B9B-F4CA-FE36AE6EC195}"/>
              </a:ext>
            </a:extLst>
          </p:cNvPr>
          <p:cNvSpPr txBox="1"/>
          <p:nvPr/>
        </p:nvSpPr>
        <p:spPr>
          <a:xfrm>
            <a:off x="7142480" y="4028690"/>
            <a:ext cx="306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hnschrift" panose="020B0502040204020203" pitchFamily="34" charset="0"/>
              </a:rPr>
              <a:t>Confusion Matrix /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CBE18-31D0-5DF0-30B4-F0336B6F1504}"/>
              </a:ext>
            </a:extLst>
          </p:cNvPr>
          <p:cNvSpPr txBox="1"/>
          <p:nvPr/>
        </p:nvSpPr>
        <p:spPr>
          <a:xfrm>
            <a:off x="9641079" y="6258609"/>
            <a:ext cx="1879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hnschrift" panose="020B0502040204020203" pitchFamily="34" charset="0"/>
              </a:rPr>
              <a:t>AUC_ROC VALUE</a:t>
            </a:r>
          </a:p>
        </p:txBody>
      </p:sp>
    </p:spTree>
    <p:extLst>
      <p:ext uri="{BB962C8B-B14F-4D97-AF65-F5344CB8AC3E}">
        <p14:creationId xmlns:p14="http://schemas.microsoft.com/office/powerpoint/2010/main" val="380770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6BF3A0-27CF-0D83-6296-70B67E0C0129}"/>
              </a:ext>
            </a:extLst>
          </p:cNvPr>
          <p:cNvSpPr txBox="1">
            <a:spLocks/>
          </p:cNvSpPr>
          <p:nvPr/>
        </p:nvSpPr>
        <p:spPr bwMode="gray">
          <a:xfrm>
            <a:off x="4879407" y="933650"/>
            <a:ext cx="20497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5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Final Result</a:t>
            </a:r>
            <a:endParaRPr lang="en-IN" sz="25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C4FDB-8C48-D95C-628E-AE58EC7F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91" y="2394532"/>
            <a:ext cx="9009830" cy="4041854"/>
          </a:xfrm>
          <a:prstGeom prst="rect">
            <a:avLst/>
          </a:prstGeom>
          <a:ln>
            <a:solidFill>
              <a:schemeClr val="accent1"/>
            </a:solidFill>
          </a:ln>
          <a:effectLst>
            <a:reflection stA="28000" endPos="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452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31D4B9-054B-BD28-E6CE-C201E5CF7623}"/>
              </a:ext>
            </a:extLst>
          </p:cNvPr>
          <p:cNvSpPr txBox="1">
            <a:spLocks/>
          </p:cNvSpPr>
          <p:nvPr/>
        </p:nvSpPr>
        <p:spPr bwMode="gray">
          <a:xfrm>
            <a:off x="3203007" y="882850"/>
            <a:ext cx="516883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5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Final prediction on unseen data</a:t>
            </a:r>
            <a:endParaRPr lang="en-IN" sz="25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53FA2-BAA8-9EB0-1813-18D7B05F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03" y="1752374"/>
            <a:ext cx="8270240" cy="4420848"/>
          </a:xfrm>
          <a:prstGeom prst="rect">
            <a:avLst/>
          </a:prstGeom>
          <a:effectLst>
            <a:reflection stA="15000" endPos="9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2214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8F06-E94E-E360-E44B-D87D0986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955" y="933028"/>
            <a:ext cx="1862566" cy="706964"/>
          </a:xfrm>
        </p:spPr>
        <p:txBody>
          <a:bodyPr/>
          <a:lstStyle/>
          <a:p>
            <a:r>
              <a:rPr lang="en-IN" sz="2500" dirty="0">
                <a:latin typeface="Bahnschrift" panose="020B0502040204020203" pitchFamily="34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5E602-2F7D-429D-240B-8538C3F3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2380977"/>
            <a:ext cx="4931199" cy="41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1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31D4B9-054B-BD28-E6CE-C201E5CF7623}"/>
              </a:ext>
            </a:extLst>
          </p:cNvPr>
          <p:cNvSpPr txBox="1">
            <a:spLocks/>
          </p:cNvSpPr>
          <p:nvPr/>
        </p:nvSpPr>
        <p:spPr bwMode="gray">
          <a:xfrm>
            <a:off x="4341342" y="2394409"/>
            <a:ext cx="4709352" cy="1673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Thank you !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08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55FCDC-7D95-8246-F3A2-D94EA38460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214222"/>
              </p:ext>
            </p:extLst>
          </p:nvPr>
        </p:nvGraphicFramePr>
        <p:xfrm>
          <a:off x="1574799" y="1246240"/>
          <a:ext cx="8045062" cy="453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13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FA4A3E1-D5C1-510D-524A-372290989F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711947"/>
              </p:ext>
            </p:extLst>
          </p:nvPr>
        </p:nvGraphicFramePr>
        <p:xfrm>
          <a:off x="6176964" y="1122092"/>
          <a:ext cx="5168900" cy="450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138C1D0-A999-66E8-8129-9E60B49FF201}"/>
              </a:ext>
            </a:extLst>
          </p:cNvPr>
          <p:cNvSpPr txBox="1"/>
          <p:nvPr/>
        </p:nvSpPr>
        <p:spPr>
          <a:xfrm>
            <a:off x="6096000" y="5858233"/>
            <a:ext cx="186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i="0" dirty="0">
                <a:latin typeface="Bahnschrift" panose="020B0502040204020203" pitchFamily="34" charset="0"/>
              </a:rPr>
              <a:t>Conclusion</a:t>
            </a:r>
            <a:endParaRPr lang="en-IN" sz="1800" dirty="0"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CC80E-98F3-2AD0-BB3A-B617F777CD7C}"/>
              </a:ext>
            </a:extLst>
          </p:cNvPr>
          <p:cNvSpPr txBox="1"/>
          <p:nvPr/>
        </p:nvSpPr>
        <p:spPr>
          <a:xfrm>
            <a:off x="1746251" y="2813447"/>
            <a:ext cx="281781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400" b="1" i="0" dirty="0">
                <a:solidFill>
                  <a:schemeClr val="bg1">
                    <a:lumMod val="95000"/>
                  </a:schemeClr>
                </a:solidFill>
                <a:effectLst/>
                <a:latin typeface="Bahnschrift" panose="020B0502040204020203" pitchFamily="34" charset="0"/>
              </a:rPr>
              <a:t>Approach </a:t>
            </a:r>
            <a:endParaRPr lang="en-IN" sz="3400" b="1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0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0A3F16-F9BB-CAA3-DBE7-1BF0D1853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2" t="19862" r="19375" b="19625"/>
          <a:stretch/>
        </p:blipFill>
        <p:spPr>
          <a:xfrm>
            <a:off x="637870" y="2782470"/>
            <a:ext cx="5557945" cy="2993319"/>
          </a:xfrm>
          <a:prstGeom prst="rect">
            <a:avLst/>
          </a:prstGeom>
          <a:effectLst>
            <a:reflection stA="41000" endPos="17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582149-8373-5460-467B-97D6AFE789E6}"/>
              </a:ext>
            </a:extLst>
          </p:cNvPr>
          <p:cNvSpPr txBox="1"/>
          <p:nvPr/>
        </p:nvSpPr>
        <p:spPr>
          <a:xfrm>
            <a:off x="918097" y="631089"/>
            <a:ext cx="541661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Exploratory Data Analysis (EDA)</a:t>
            </a:r>
          </a:p>
          <a:p>
            <a:endParaRPr lang="en-US" sz="13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Conducted an analysis of the car insurance dataset to understand the variables and their relationships.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Explored the distribution of claim frequency and severity.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Examined the correlation between different features and claim probability.</a:t>
            </a:r>
            <a:endParaRPr lang="en-IN" sz="13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02DD8A-FA99-A215-E598-75A2E788F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4" t="18903" r="32978" b="15949"/>
          <a:stretch/>
        </p:blipFill>
        <p:spPr>
          <a:xfrm>
            <a:off x="6369435" y="1620165"/>
            <a:ext cx="5585004" cy="4606746"/>
          </a:xfrm>
          <a:prstGeom prst="rect">
            <a:avLst/>
          </a:prstGeom>
          <a:noFill/>
          <a:effectLst>
            <a:reflection stA="34000" endPos="7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3B3AB6-A0C3-F0D0-6047-870D01A79B40}"/>
              </a:ext>
            </a:extLst>
          </p:cNvPr>
          <p:cNvSpPr txBox="1"/>
          <p:nvPr/>
        </p:nvSpPr>
        <p:spPr>
          <a:xfrm>
            <a:off x="1237893" y="6415882"/>
            <a:ext cx="387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Importing all the required libraries &amp; datasets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1B695-C10B-314B-B7FE-8BFB48CFAE5D}"/>
              </a:ext>
            </a:extLst>
          </p:cNvPr>
          <p:cNvSpPr txBox="1"/>
          <p:nvPr/>
        </p:nvSpPr>
        <p:spPr>
          <a:xfrm>
            <a:off x="7696566" y="6415882"/>
            <a:ext cx="3616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Checking Shape of dataset &amp; column name</a:t>
            </a:r>
          </a:p>
        </p:txBody>
      </p:sp>
    </p:spTree>
    <p:extLst>
      <p:ext uri="{BB962C8B-B14F-4D97-AF65-F5344CB8AC3E}">
        <p14:creationId xmlns:p14="http://schemas.microsoft.com/office/powerpoint/2010/main" val="103000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CEEC231-898B-F24A-4F43-2B54BFC118DF}"/>
              </a:ext>
            </a:extLst>
          </p:cNvPr>
          <p:cNvSpPr txBox="1"/>
          <p:nvPr/>
        </p:nvSpPr>
        <p:spPr>
          <a:xfrm>
            <a:off x="343914" y="91560"/>
            <a:ext cx="484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Analyzing the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E1B0E-1E87-00DD-9FD6-F5F8A3E82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3" t="17629" r="35500" b="12741"/>
          <a:stretch/>
        </p:blipFill>
        <p:spPr>
          <a:xfrm>
            <a:off x="343914" y="638165"/>
            <a:ext cx="4797860" cy="5581669"/>
          </a:xfrm>
          <a:prstGeom prst="rect">
            <a:avLst/>
          </a:prstGeom>
          <a:effectLst>
            <a:reflection blurRad="6350" stA="31000" endPos="100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31B70-3043-3A16-1C6D-83EA3847B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7" t="32000" r="33084" b="16889"/>
          <a:stretch/>
        </p:blipFill>
        <p:spPr>
          <a:xfrm>
            <a:off x="5350899" y="1222285"/>
            <a:ext cx="6475345" cy="3940025"/>
          </a:xfrm>
          <a:prstGeom prst="rect">
            <a:avLst/>
          </a:prstGeom>
          <a:effectLst>
            <a:reflection blurRad="6350" stA="31000" endPos="100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00453-B3A4-2CEE-EF90-81C12FAE36F0}"/>
              </a:ext>
            </a:extLst>
          </p:cNvPr>
          <p:cNvSpPr txBox="1"/>
          <p:nvPr/>
        </p:nvSpPr>
        <p:spPr>
          <a:xfrm>
            <a:off x="1214743" y="6458663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Information about dataset</a:t>
            </a:r>
          </a:p>
        </p:txBody>
      </p:sp>
    </p:spTree>
    <p:extLst>
      <p:ext uri="{BB962C8B-B14F-4D97-AF65-F5344CB8AC3E}">
        <p14:creationId xmlns:p14="http://schemas.microsoft.com/office/powerpoint/2010/main" val="231402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CEEC231-898B-F24A-4F43-2B54BFC118DF}"/>
              </a:ext>
            </a:extLst>
          </p:cNvPr>
          <p:cNvSpPr txBox="1"/>
          <p:nvPr/>
        </p:nvSpPr>
        <p:spPr>
          <a:xfrm>
            <a:off x="343914" y="91560"/>
            <a:ext cx="484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Handling duplicates &amp; null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E2DF1-C63D-FD13-D759-7F3B81571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0" t="22278" r="49114" b="44473"/>
          <a:stretch/>
        </p:blipFill>
        <p:spPr>
          <a:xfrm>
            <a:off x="2627452" y="1504708"/>
            <a:ext cx="5636871" cy="3640865"/>
          </a:xfrm>
          <a:prstGeom prst="rect">
            <a:avLst/>
          </a:prstGeom>
          <a:effectLst>
            <a:reflection stA="41000" endPos="15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A8F6-02BF-CC29-8274-D00070DAFE25}"/>
              </a:ext>
            </a:extLst>
          </p:cNvPr>
          <p:cNvSpPr txBox="1"/>
          <p:nvPr/>
        </p:nvSpPr>
        <p:spPr>
          <a:xfrm>
            <a:off x="3321334" y="5676949"/>
            <a:ext cx="457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Checking for duplicate rows and handling null values</a:t>
            </a:r>
          </a:p>
        </p:txBody>
      </p:sp>
    </p:spTree>
    <p:extLst>
      <p:ext uri="{BB962C8B-B14F-4D97-AF65-F5344CB8AC3E}">
        <p14:creationId xmlns:p14="http://schemas.microsoft.com/office/powerpoint/2010/main" val="4523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CF6902F-A1D8-005D-220F-BF6DDF64C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704129"/>
              </p:ext>
            </p:extLst>
          </p:nvPr>
        </p:nvGraphicFramePr>
        <p:xfrm>
          <a:off x="554320" y="1562583"/>
          <a:ext cx="4420731" cy="3419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CEEC231-898B-F24A-4F43-2B54BFC118DF}"/>
              </a:ext>
            </a:extLst>
          </p:cNvPr>
          <p:cNvSpPr txBox="1"/>
          <p:nvPr/>
        </p:nvSpPr>
        <p:spPr>
          <a:xfrm>
            <a:off x="554320" y="236559"/>
            <a:ext cx="343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Univariate Analysis 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3D754B-4997-6F35-3434-5AA1AD660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11" t="16034" r="33733" b="6160"/>
          <a:stretch/>
        </p:blipFill>
        <p:spPr>
          <a:xfrm>
            <a:off x="5160246" y="236559"/>
            <a:ext cx="5220182" cy="62669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A0FBA2-7CD8-4575-E28A-85DCF8C8A444}"/>
              </a:ext>
            </a:extLst>
          </p:cNvPr>
          <p:cNvSpPr txBox="1"/>
          <p:nvPr/>
        </p:nvSpPr>
        <p:spPr>
          <a:xfrm>
            <a:off x="1393650" y="5295417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Bahnschrift" panose="020B0502040204020203" pitchFamily="34" charset="0"/>
              </a:rPr>
              <a:t>Target variable distribution</a:t>
            </a:r>
          </a:p>
        </p:txBody>
      </p:sp>
    </p:spTree>
    <p:extLst>
      <p:ext uri="{BB962C8B-B14F-4D97-AF65-F5344CB8AC3E}">
        <p14:creationId xmlns:p14="http://schemas.microsoft.com/office/powerpoint/2010/main" val="83264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4BD0A8-E558-E81D-C54F-407C936A5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6" t="15556" r="32833" b="6815"/>
          <a:stretch/>
        </p:blipFill>
        <p:spPr>
          <a:xfrm>
            <a:off x="5285296" y="369015"/>
            <a:ext cx="5268404" cy="63028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18CCE8-1E11-08B4-031B-A4E8B9DA8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t="25333" r="27917" b="7852"/>
          <a:stretch/>
        </p:blipFill>
        <p:spPr>
          <a:xfrm>
            <a:off x="343914" y="3517289"/>
            <a:ext cx="3961408" cy="30644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CEEC231-898B-F24A-4F43-2B54BFC118DF}"/>
              </a:ext>
            </a:extLst>
          </p:cNvPr>
          <p:cNvSpPr txBox="1"/>
          <p:nvPr/>
        </p:nvSpPr>
        <p:spPr>
          <a:xfrm>
            <a:off x="343914" y="1315"/>
            <a:ext cx="484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Bivariate Analysis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9444E-8064-141E-CDCC-9AD21EC4A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0" t="45569" r="33354" b="8044"/>
          <a:stretch/>
        </p:blipFill>
        <p:spPr>
          <a:xfrm>
            <a:off x="427830" y="639558"/>
            <a:ext cx="3793576" cy="27011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0098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CF6902F-A1D8-005D-220F-BF6DDF64CD1D}"/>
              </a:ext>
            </a:extLst>
          </p:cNvPr>
          <p:cNvGraphicFramePr/>
          <p:nvPr/>
        </p:nvGraphicFramePr>
        <p:xfrm>
          <a:off x="598557" y="762554"/>
          <a:ext cx="3857696" cy="2471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CEEC231-898B-F24A-4F43-2B54BFC118DF}"/>
              </a:ext>
            </a:extLst>
          </p:cNvPr>
          <p:cNvSpPr txBox="1"/>
          <p:nvPr/>
        </p:nvSpPr>
        <p:spPr>
          <a:xfrm>
            <a:off x="343914" y="91560"/>
            <a:ext cx="6950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ahnschrift" panose="020B0502040204020203" pitchFamily="34" charset="0"/>
              </a:rPr>
              <a:t>Checked for Outliers / Skewness &amp; Kurtosis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9E7586-6932-B8F9-A9F6-46BECC2BE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67" t="13037" r="36692" b="5778"/>
          <a:stretch/>
        </p:blipFill>
        <p:spPr>
          <a:xfrm>
            <a:off x="837404" y="649702"/>
            <a:ext cx="4121681" cy="5948680"/>
          </a:xfrm>
          <a:prstGeom prst="rect">
            <a:avLst/>
          </a:prstGeom>
          <a:effectLst>
            <a:reflection stA="45000" endPos="1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340B14-701C-8C67-3CE4-4DF8B1A40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50" t="20296" r="26583" b="13260"/>
          <a:stretch/>
        </p:blipFill>
        <p:spPr>
          <a:xfrm>
            <a:off x="5461918" y="1292859"/>
            <a:ext cx="6374482" cy="4895471"/>
          </a:xfrm>
          <a:prstGeom prst="rect">
            <a:avLst/>
          </a:prstGeom>
          <a:effectLst>
            <a:reflection stA="63000" endPos="100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93814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772</TotalTime>
  <Words>256</Words>
  <Application>Microsoft Office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Bahnschrift</vt:lpstr>
      <vt:lpstr>Century Gothic</vt:lpstr>
      <vt:lpstr>Söhne</vt:lpstr>
      <vt:lpstr>Wingdings</vt:lpstr>
      <vt:lpstr>Wingdings 3</vt:lpstr>
      <vt:lpstr>Ion Boardroom</vt:lpstr>
      <vt:lpstr>Car Insurance Claim Probability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Evaluation and Performance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Insurance Claim Probability Prediction</dc:title>
  <dc:creator>MANASHREE KORGAONKAR</dc:creator>
  <cp:lastModifiedBy>MANASHREE KORGAONKAR</cp:lastModifiedBy>
  <cp:revision>1</cp:revision>
  <dcterms:created xsi:type="dcterms:W3CDTF">2023-07-06T16:04:59Z</dcterms:created>
  <dcterms:modified xsi:type="dcterms:W3CDTF">2023-07-17T05:03:14Z</dcterms:modified>
</cp:coreProperties>
</file>